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32"/>
  </p:notesMasterIdLst>
  <p:sldIdLst>
    <p:sldId id="256" r:id="rId2"/>
    <p:sldId id="310" r:id="rId3"/>
    <p:sldId id="257" r:id="rId4"/>
    <p:sldId id="316" r:id="rId5"/>
    <p:sldId id="259" r:id="rId6"/>
    <p:sldId id="315" r:id="rId7"/>
    <p:sldId id="314" r:id="rId8"/>
    <p:sldId id="318" r:id="rId9"/>
    <p:sldId id="317" r:id="rId10"/>
    <p:sldId id="319" r:id="rId11"/>
    <p:sldId id="307" r:id="rId12"/>
    <p:sldId id="320" r:id="rId13"/>
    <p:sldId id="321" r:id="rId14"/>
    <p:sldId id="322" r:id="rId15"/>
    <p:sldId id="323" r:id="rId16"/>
    <p:sldId id="324" r:id="rId17"/>
    <p:sldId id="325" r:id="rId18"/>
    <p:sldId id="326" r:id="rId19"/>
    <p:sldId id="327" r:id="rId20"/>
    <p:sldId id="328" r:id="rId21"/>
    <p:sldId id="330" r:id="rId22"/>
    <p:sldId id="311" r:id="rId23"/>
    <p:sldId id="331" r:id="rId24"/>
    <p:sldId id="332" r:id="rId25"/>
    <p:sldId id="333" r:id="rId26"/>
    <p:sldId id="334" r:id="rId27"/>
    <p:sldId id="335" r:id="rId28"/>
    <p:sldId id="312" r:id="rId29"/>
    <p:sldId id="313" r:id="rId30"/>
    <p:sldId id="309" r:id="rId31"/>
  </p:sldIdLst>
  <p:sldSz cx="9144000" cy="5143500" type="screen16x9"/>
  <p:notesSz cx="6858000" cy="9144000"/>
  <p:embeddedFontLst>
    <p:embeddedFont>
      <p:font typeface="Yu Mincho" panose="02020400000000000000" pitchFamily="18" charset="-128"/>
      <p:regular r:id="rId33"/>
    </p:embeddedFont>
    <p:embeddedFont>
      <p:font typeface="等线" panose="02010600030101010101" pitchFamily="2" charset="-122"/>
      <p:regular r:id="rId34"/>
      <p:bold r:id="rId35"/>
    </p:embeddedFont>
    <p:embeddedFont>
      <p:font typeface="方正艺黑简体" panose="03000509000000000000" pitchFamily="65" charset="-122"/>
      <p:regular r:id="rId36"/>
    </p:embeddedFont>
    <p:embeddedFont>
      <p:font typeface="华康黑体W7(P)" panose="020B0700000000000000" pitchFamily="34" charset="-122"/>
      <p:regular r:id="rId37"/>
    </p:embeddedFont>
    <p:embeddedFont>
      <p:font typeface="华康黑体W9(P)" panose="020B0900000000000000" pitchFamily="34" charset="-122"/>
      <p:regular r:id="rId38"/>
    </p:embeddedFont>
    <p:embeddedFont>
      <p:font typeface="Chelsea Market" panose="02010600030101010101" charset="0"/>
      <p:regular r:id="rId39"/>
    </p:embeddedFont>
    <p:embeddedFont>
      <p:font typeface="Fira Sans Extra Condensed" panose="02010600030101010101" charset="0"/>
      <p:regular r:id="rId40"/>
      <p:bold r:id="rId41"/>
      <p:italic r:id="rId42"/>
      <p:boldItalic r:id="rId43"/>
    </p:embeddedFont>
    <p:embeddedFont>
      <p:font typeface="Fira Sans Extra Condensed Medium" panose="02010600030101010101" charset="0"/>
      <p:regular r:id="rId44"/>
      <p:bold r:id="rId45"/>
      <p:italic r:id="rId46"/>
      <p:boldItalic r:id="rId47"/>
    </p:embeddedFont>
    <p:embeddedFont>
      <p:font typeface="Josefin Slab" panose="02010600030101010101" charset="0"/>
      <p:regular r:id="rId48"/>
      <p:bold r:id="rId49"/>
      <p:italic r:id="rId50"/>
      <p:boldItalic r:id="rId5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34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CC53789-9DAD-44E7-A620-32084E5B6F51}">
  <a:tblStyle styleId="{6CC53789-9DAD-44E7-A620-32084E5B6F5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101"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7.fntdata"/><Relationship Id="rId21" Type="http://schemas.openxmlformats.org/officeDocument/2006/relationships/slide" Target="slides/slide20.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font" Target="fonts/font18.fntdata"/><Relationship Id="rId55"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font" Target="fonts/font9.fntdata"/><Relationship Id="rId54"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4.fntdata"/><Relationship Id="rId49"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12.fntdata"/><Relationship Id="rId52"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7.xml"/><Relationship Id="rId51" Type="http://schemas.openxmlformats.org/officeDocument/2006/relationships/font" Target="fonts/font19.fntdata"/><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7da30d12f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7da30d12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5f1c081951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5f1c081951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01519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5"/>
        <p:cNvGrpSpPr/>
        <p:nvPr/>
      </p:nvGrpSpPr>
      <p:grpSpPr>
        <a:xfrm>
          <a:off x="0" y="0"/>
          <a:ext cx="0" cy="0"/>
          <a:chOff x="0" y="0"/>
          <a:chExt cx="0" cy="0"/>
        </a:xfrm>
      </p:grpSpPr>
      <p:sp>
        <p:nvSpPr>
          <p:cNvPr id="1666" name="Google Shape;1666;g5f1c081951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7" name="Google Shape;1667;g5f1c081951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641034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5f1c081951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5f1c081951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08774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76773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8610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425646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266270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73175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81504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74098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02986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62416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451097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0"/>
        <p:cNvGrpSpPr/>
        <p:nvPr/>
      </p:nvGrpSpPr>
      <p:grpSpPr>
        <a:xfrm>
          <a:off x="0" y="0"/>
          <a:ext cx="0" cy="0"/>
          <a:chOff x="0" y="0"/>
          <a:chExt cx="0" cy="0"/>
        </a:xfrm>
      </p:grpSpPr>
      <p:sp>
        <p:nvSpPr>
          <p:cNvPr id="3201" name="Google Shape;3201;g5f1c081951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2" name="Google Shape;3202;g5f1c08195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610487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55923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549042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71698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158015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73948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
        <p:cNvGrpSpPr/>
        <p:nvPr/>
      </p:nvGrpSpPr>
      <p:grpSpPr>
        <a:xfrm>
          <a:off x="0" y="0"/>
          <a:ext cx="0" cy="0"/>
          <a:chOff x="0" y="0"/>
          <a:chExt cx="0" cy="0"/>
        </a:xfrm>
      </p:grpSpPr>
      <p:sp>
        <p:nvSpPr>
          <p:cNvPr id="1128" name="Google Shape;1128;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 name="Google Shape;1129;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404862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034187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6"/>
        <p:cNvGrpSpPr/>
        <p:nvPr/>
      </p:nvGrpSpPr>
      <p:grpSpPr>
        <a:xfrm>
          <a:off x="0" y="0"/>
          <a:ext cx="0" cy="0"/>
          <a:chOff x="0" y="0"/>
          <a:chExt cx="0" cy="0"/>
        </a:xfrm>
      </p:grpSpPr>
      <p:sp>
        <p:nvSpPr>
          <p:cNvPr id="3707" name="Google Shape;3707;g54dda1946d_4_2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8" name="Google Shape;3708;g54dda1946d_4_2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547366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0"/>
        <p:cNvGrpSpPr/>
        <p:nvPr/>
      </p:nvGrpSpPr>
      <p:grpSpPr>
        <a:xfrm>
          <a:off x="0" y="0"/>
          <a:ext cx="0" cy="0"/>
          <a:chOff x="0" y="0"/>
          <a:chExt cx="0" cy="0"/>
        </a:xfrm>
      </p:grpSpPr>
      <p:sp>
        <p:nvSpPr>
          <p:cNvPr id="2091" name="Google Shape;2091;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2" name="Google Shape;2092;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274848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4"/>
        <p:cNvGrpSpPr/>
        <p:nvPr/>
      </p:nvGrpSpPr>
      <p:grpSpPr>
        <a:xfrm>
          <a:off x="0" y="0"/>
          <a:ext cx="0" cy="0"/>
          <a:chOff x="0" y="0"/>
          <a:chExt cx="0" cy="0"/>
        </a:xfrm>
      </p:grpSpPr>
      <p:sp>
        <p:nvSpPr>
          <p:cNvPr id="1925" name="Google Shape;1925;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6" name="Google Shape;192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916057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5f1c081951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5f1c081951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2733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92978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9519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TLE OPENING" type="title">
  <p:cSld name="TITLE">
    <p:bg>
      <p:bgPr>
        <a:solidFill>
          <a:srgbClr val="FFFFFF"/>
        </a:solidFill>
        <a:effectLst/>
      </p:bgPr>
    </p:bg>
    <p:spTree>
      <p:nvGrpSpPr>
        <p:cNvPr id="1" name="Shape 8"/>
        <p:cNvGrpSpPr/>
        <p:nvPr/>
      </p:nvGrpSpPr>
      <p:grpSpPr>
        <a:xfrm>
          <a:off x="0" y="0"/>
          <a:ext cx="0" cy="0"/>
          <a:chOff x="0" y="0"/>
          <a:chExt cx="0" cy="0"/>
        </a:xfrm>
      </p:grpSpPr>
      <p:sp>
        <p:nvSpPr>
          <p:cNvPr id="9" name="Google Shape;9;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2713350" y="408925"/>
            <a:ext cx="4806000" cy="18879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5500"/>
              <a:buNone/>
              <a:defRPr sz="5500">
                <a:solidFill>
                  <a:schemeClr val="accent1"/>
                </a:solidFill>
              </a:defRPr>
            </a:lvl1pPr>
            <a:lvl2pPr lvl="1" algn="r" rtl="0">
              <a:spcBef>
                <a:spcPts val="0"/>
              </a:spcBef>
              <a:spcAft>
                <a:spcPts val="0"/>
              </a:spcAft>
              <a:buSzPts val="5500"/>
              <a:buNone/>
              <a:defRPr sz="5500"/>
            </a:lvl2pPr>
            <a:lvl3pPr lvl="2" algn="r" rtl="0">
              <a:spcBef>
                <a:spcPts val="0"/>
              </a:spcBef>
              <a:spcAft>
                <a:spcPts val="0"/>
              </a:spcAft>
              <a:buSzPts val="5500"/>
              <a:buNone/>
              <a:defRPr sz="5500"/>
            </a:lvl3pPr>
            <a:lvl4pPr lvl="3" algn="r" rtl="0">
              <a:spcBef>
                <a:spcPts val="0"/>
              </a:spcBef>
              <a:spcAft>
                <a:spcPts val="0"/>
              </a:spcAft>
              <a:buSzPts val="5500"/>
              <a:buNone/>
              <a:defRPr sz="5500"/>
            </a:lvl4pPr>
            <a:lvl5pPr lvl="4" algn="r" rtl="0">
              <a:spcBef>
                <a:spcPts val="0"/>
              </a:spcBef>
              <a:spcAft>
                <a:spcPts val="0"/>
              </a:spcAft>
              <a:buSzPts val="5500"/>
              <a:buNone/>
              <a:defRPr sz="5500"/>
            </a:lvl5pPr>
            <a:lvl6pPr lvl="5" algn="r" rtl="0">
              <a:spcBef>
                <a:spcPts val="0"/>
              </a:spcBef>
              <a:spcAft>
                <a:spcPts val="0"/>
              </a:spcAft>
              <a:buSzPts val="5500"/>
              <a:buNone/>
              <a:defRPr sz="5500"/>
            </a:lvl6pPr>
            <a:lvl7pPr lvl="6" algn="r" rtl="0">
              <a:spcBef>
                <a:spcPts val="0"/>
              </a:spcBef>
              <a:spcAft>
                <a:spcPts val="0"/>
              </a:spcAft>
              <a:buSzPts val="5500"/>
              <a:buNone/>
              <a:defRPr sz="5500"/>
            </a:lvl7pPr>
            <a:lvl8pPr lvl="7" algn="r" rtl="0">
              <a:spcBef>
                <a:spcPts val="0"/>
              </a:spcBef>
              <a:spcAft>
                <a:spcPts val="0"/>
              </a:spcAft>
              <a:buSzPts val="5500"/>
              <a:buNone/>
              <a:defRPr sz="5500"/>
            </a:lvl8pPr>
            <a:lvl9pPr lvl="8" algn="r" rtl="0">
              <a:spcBef>
                <a:spcPts val="0"/>
              </a:spcBef>
              <a:spcAft>
                <a:spcPts val="0"/>
              </a:spcAft>
              <a:buSzPts val="5500"/>
              <a:buNone/>
              <a:defRPr sz="5500"/>
            </a:lvl9pPr>
          </a:lstStyle>
          <a:p>
            <a:endParaRPr/>
          </a:p>
        </p:txBody>
      </p:sp>
      <p:sp>
        <p:nvSpPr>
          <p:cNvPr id="15" name="Google Shape;15;p2"/>
          <p:cNvSpPr txBox="1">
            <a:spLocks noGrp="1"/>
          </p:cNvSpPr>
          <p:nvPr>
            <p:ph type="subTitle" idx="1"/>
          </p:nvPr>
        </p:nvSpPr>
        <p:spPr>
          <a:xfrm>
            <a:off x="5431950" y="2391099"/>
            <a:ext cx="2087400" cy="670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4"/>
              </a:buClr>
              <a:buSzPts val="1400"/>
              <a:buNone/>
              <a:defRPr sz="1400">
                <a:solidFill>
                  <a:schemeClr val="accent4"/>
                </a:solidFill>
              </a:defRPr>
            </a:lvl1pPr>
            <a:lvl2pPr lvl="1" algn="r" rtl="0">
              <a:lnSpc>
                <a:spcPct val="100000"/>
              </a:lnSpc>
              <a:spcBef>
                <a:spcPts val="0"/>
              </a:spcBef>
              <a:spcAft>
                <a:spcPts val="0"/>
              </a:spcAft>
              <a:buClr>
                <a:schemeClr val="accent4"/>
              </a:buClr>
              <a:buSzPts val="1400"/>
              <a:buNone/>
              <a:defRPr sz="1400">
                <a:solidFill>
                  <a:schemeClr val="accent4"/>
                </a:solidFill>
              </a:defRPr>
            </a:lvl2pPr>
            <a:lvl3pPr lvl="2" algn="r" rtl="0">
              <a:lnSpc>
                <a:spcPct val="100000"/>
              </a:lnSpc>
              <a:spcBef>
                <a:spcPts val="0"/>
              </a:spcBef>
              <a:spcAft>
                <a:spcPts val="0"/>
              </a:spcAft>
              <a:buClr>
                <a:schemeClr val="accent4"/>
              </a:buClr>
              <a:buSzPts val="1400"/>
              <a:buNone/>
              <a:defRPr sz="1400">
                <a:solidFill>
                  <a:schemeClr val="accent4"/>
                </a:solidFill>
              </a:defRPr>
            </a:lvl3pPr>
            <a:lvl4pPr lvl="3" algn="r" rtl="0">
              <a:lnSpc>
                <a:spcPct val="100000"/>
              </a:lnSpc>
              <a:spcBef>
                <a:spcPts val="0"/>
              </a:spcBef>
              <a:spcAft>
                <a:spcPts val="0"/>
              </a:spcAft>
              <a:buClr>
                <a:schemeClr val="accent4"/>
              </a:buClr>
              <a:buSzPts val="1400"/>
              <a:buNone/>
              <a:defRPr sz="1400">
                <a:solidFill>
                  <a:schemeClr val="accent4"/>
                </a:solidFill>
              </a:defRPr>
            </a:lvl4pPr>
            <a:lvl5pPr lvl="4" algn="r" rtl="0">
              <a:lnSpc>
                <a:spcPct val="100000"/>
              </a:lnSpc>
              <a:spcBef>
                <a:spcPts val="0"/>
              </a:spcBef>
              <a:spcAft>
                <a:spcPts val="0"/>
              </a:spcAft>
              <a:buClr>
                <a:schemeClr val="accent4"/>
              </a:buClr>
              <a:buSzPts val="1400"/>
              <a:buNone/>
              <a:defRPr sz="1400">
                <a:solidFill>
                  <a:schemeClr val="accent4"/>
                </a:solidFill>
              </a:defRPr>
            </a:lvl5pPr>
            <a:lvl6pPr lvl="5" algn="r" rtl="0">
              <a:lnSpc>
                <a:spcPct val="100000"/>
              </a:lnSpc>
              <a:spcBef>
                <a:spcPts val="0"/>
              </a:spcBef>
              <a:spcAft>
                <a:spcPts val="0"/>
              </a:spcAft>
              <a:buClr>
                <a:schemeClr val="accent4"/>
              </a:buClr>
              <a:buSzPts val="1400"/>
              <a:buNone/>
              <a:defRPr sz="1400">
                <a:solidFill>
                  <a:schemeClr val="accent4"/>
                </a:solidFill>
              </a:defRPr>
            </a:lvl6pPr>
            <a:lvl7pPr lvl="6" algn="r" rtl="0">
              <a:lnSpc>
                <a:spcPct val="100000"/>
              </a:lnSpc>
              <a:spcBef>
                <a:spcPts val="0"/>
              </a:spcBef>
              <a:spcAft>
                <a:spcPts val="0"/>
              </a:spcAft>
              <a:buClr>
                <a:schemeClr val="accent4"/>
              </a:buClr>
              <a:buSzPts val="1400"/>
              <a:buNone/>
              <a:defRPr sz="1400">
                <a:solidFill>
                  <a:schemeClr val="accent4"/>
                </a:solidFill>
              </a:defRPr>
            </a:lvl7pPr>
            <a:lvl8pPr lvl="7" algn="r" rtl="0">
              <a:lnSpc>
                <a:spcPct val="100000"/>
              </a:lnSpc>
              <a:spcBef>
                <a:spcPts val="0"/>
              </a:spcBef>
              <a:spcAft>
                <a:spcPts val="0"/>
              </a:spcAft>
              <a:buClr>
                <a:schemeClr val="accent4"/>
              </a:buClr>
              <a:buSzPts val="1400"/>
              <a:buNone/>
              <a:defRPr sz="1400">
                <a:solidFill>
                  <a:schemeClr val="accent4"/>
                </a:solidFill>
              </a:defRPr>
            </a:lvl8pPr>
            <a:lvl9pPr lvl="8" algn="r" rtl="0">
              <a:lnSpc>
                <a:spcPct val="100000"/>
              </a:lnSpc>
              <a:spcBef>
                <a:spcPts val="0"/>
              </a:spcBef>
              <a:spcAft>
                <a:spcPts val="0"/>
              </a:spcAft>
              <a:buClr>
                <a:schemeClr val="accent4"/>
              </a:buClr>
              <a:buSzPts val="1400"/>
              <a:buNone/>
              <a:defRPr sz="1400">
                <a:solidFill>
                  <a:schemeClr val="accent4"/>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EADLINE 2">
  <p:cSld name="CUSTOM_11">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1292712" y="1504625"/>
            <a:ext cx="2408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
        <p:nvSpPr>
          <p:cNvPr id="68" name="Google Shape;68;p13"/>
          <p:cNvSpPr txBox="1">
            <a:spLocks noGrp="1"/>
          </p:cNvSpPr>
          <p:nvPr>
            <p:ph type="subTitle" idx="1"/>
          </p:nvPr>
        </p:nvSpPr>
        <p:spPr>
          <a:xfrm>
            <a:off x="1496775" y="1930025"/>
            <a:ext cx="20004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000"/>
              <a:buNone/>
              <a:defRPr sz="1000">
                <a:solidFill>
                  <a:schemeClr val="accent4"/>
                </a:solidFill>
              </a:defRPr>
            </a:lvl2pPr>
            <a:lvl3pPr lvl="2" algn="ctr" rtl="0">
              <a:lnSpc>
                <a:spcPct val="100000"/>
              </a:lnSpc>
              <a:spcBef>
                <a:spcPts val="0"/>
              </a:spcBef>
              <a:spcAft>
                <a:spcPts val="0"/>
              </a:spcAft>
              <a:buClr>
                <a:schemeClr val="accent4"/>
              </a:buClr>
              <a:buSzPts val="1000"/>
              <a:buNone/>
              <a:defRPr sz="1000">
                <a:solidFill>
                  <a:schemeClr val="accent4"/>
                </a:solidFill>
              </a:defRPr>
            </a:lvl3pPr>
            <a:lvl4pPr lvl="3" algn="ctr" rtl="0">
              <a:lnSpc>
                <a:spcPct val="100000"/>
              </a:lnSpc>
              <a:spcBef>
                <a:spcPts val="0"/>
              </a:spcBef>
              <a:spcAft>
                <a:spcPts val="0"/>
              </a:spcAft>
              <a:buClr>
                <a:schemeClr val="accent4"/>
              </a:buClr>
              <a:buSzPts val="1000"/>
              <a:buNone/>
              <a:defRPr sz="1000">
                <a:solidFill>
                  <a:schemeClr val="accent4"/>
                </a:solidFill>
              </a:defRPr>
            </a:lvl4pPr>
            <a:lvl5pPr lvl="4" algn="ctr" rtl="0">
              <a:lnSpc>
                <a:spcPct val="100000"/>
              </a:lnSpc>
              <a:spcBef>
                <a:spcPts val="0"/>
              </a:spcBef>
              <a:spcAft>
                <a:spcPts val="0"/>
              </a:spcAft>
              <a:buClr>
                <a:schemeClr val="accent4"/>
              </a:buClr>
              <a:buSzPts val="1000"/>
              <a:buNone/>
              <a:defRPr sz="1000">
                <a:solidFill>
                  <a:schemeClr val="accent4"/>
                </a:solidFill>
              </a:defRPr>
            </a:lvl5pPr>
            <a:lvl6pPr lvl="5" algn="ctr" rtl="0">
              <a:lnSpc>
                <a:spcPct val="100000"/>
              </a:lnSpc>
              <a:spcBef>
                <a:spcPts val="0"/>
              </a:spcBef>
              <a:spcAft>
                <a:spcPts val="0"/>
              </a:spcAft>
              <a:buClr>
                <a:schemeClr val="accent4"/>
              </a:buClr>
              <a:buSzPts val="1000"/>
              <a:buNone/>
              <a:defRPr sz="1000">
                <a:solidFill>
                  <a:schemeClr val="accent4"/>
                </a:solidFill>
              </a:defRPr>
            </a:lvl6pPr>
            <a:lvl7pPr lvl="6" algn="ctr" rtl="0">
              <a:lnSpc>
                <a:spcPct val="100000"/>
              </a:lnSpc>
              <a:spcBef>
                <a:spcPts val="0"/>
              </a:spcBef>
              <a:spcAft>
                <a:spcPts val="0"/>
              </a:spcAft>
              <a:buClr>
                <a:schemeClr val="accent4"/>
              </a:buClr>
              <a:buSzPts val="1000"/>
              <a:buNone/>
              <a:defRPr sz="1000">
                <a:solidFill>
                  <a:schemeClr val="accent4"/>
                </a:solidFill>
              </a:defRPr>
            </a:lvl7pPr>
            <a:lvl8pPr lvl="7" algn="ctr" rtl="0">
              <a:lnSpc>
                <a:spcPct val="100000"/>
              </a:lnSpc>
              <a:spcBef>
                <a:spcPts val="0"/>
              </a:spcBef>
              <a:spcAft>
                <a:spcPts val="0"/>
              </a:spcAft>
              <a:buClr>
                <a:schemeClr val="accent4"/>
              </a:buClr>
              <a:buSzPts val="1000"/>
              <a:buNone/>
              <a:defRPr sz="1000">
                <a:solidFill>
                  <a:schemeClr val="accent4"/>
                </a:solidFill>
              </a:defRPr>
            </a:lvl8pPr>
            <a:lvl9pPr lvl="8" algn="ctr" rtl="0">
              <a:lnSpc>
                <a:spcPct val="100000"/>
              </a:lnSpc>
              <a:spcBef>
                <a:spcPts val="0"/>
              </a:spcBef>
              <a:spcAft>
                <a:spcPts val="0"/>
              </a:spcAft>
              <a:buClr>
                <a:schemeClr val="accent4"/>
              </a:buClr>
              <a:buSzPts val="1000"/>
              <a:buNone/>
              <a:defRPr sz="1000">
                <a:solidFill>
                  <a:schemeClr val="accent4"/>
                </a:solidFill>
              </a:defRPr>
            </a:lvl9pPr>
          </a:lstStyle>
          <a:p>
            <a:endParaRPr/>
          </a:p>
        </p:txBody>
      </p:sp>
      <p:sp>
        <p:nvSpPr>
          <p:cNvPr id="69" name="Google Shape;69;p13"/>
          <p:cNvSpPr txBox="1">
            <a:spLocks noGrp="1"/>
          </p:cNvSpPr>
          <p:nvPr>
            <p:ph type="title" idx="2" hasCustomPrompt="1"/>
          </p:nvPr>
        </p:nvSpPr>
        <p:spPr>
          <a:xfrm>
            <a:off x="1134550" y="833850"/>
            <a:ext cx="2724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7200"/>
              <a:buNone/>
              <a:defRPr sz="7200"/>
            </a:lvl1pPr>
            <a:lvl2pPr lvl="1"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DESIGN 2">
  <p:cSld name="CUSTOM_13">
    <p:spTree>
      <p:nvGrpSpPr>
        <p:cNvPr id="1" name="Shape 70"/>
        <p:cNvGrpSpPr/>
        <p:nvPr/>
      </p:nvGrpSpPr>
      <p:grpSpPr>
        <a:xfrm>
          <a:off x="0" y="0"/>
          <a:ext cx="0" cy="0"/>
          <a:chOff x="0" y="0"/>
          <a:chExt cx="0" cy="0"/>
        </a:xfrm>
      </p:grpSpPr>
      <p:sp>
        <p:nvSpPr>
          <p:cNvPr id="71" name="Google Shape;71;p14"/>
          <p:cNvSpPr txBox="1">
            <a:spLocks noGrp="1"/>
          </p:cNvSpPr>
          <p:nvPr>
            <p:ph type="title"/>
          </p:nvPr>
        </p:nvSpPr>
        <p:spPr>
          <a:xfrm>
            <a:off x="2500350" y="540000"/>
            <a:ext cx="4143300" cy="896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None/>
              <a:defRPr sz="1800">
                <a:solidFill>
                  <a:schemeClr val="accent2"/>
                </a:solidFill>
              </a:defRPr>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DESIGN 1">
  <p:cSld name="CUSTOM_1_1_1_1_1_1_1_1_1_1_1_1_1">
    <p:bg>
      <p:bgPr>
        <a:noFill/>
        <a:effectLst/>
      </p:bgPr>
    </p:bg>
    <p:spTree>
      <p:nvGrpSpPr>
        <p:cNvPr id="1" name="Shape 84"/>
        <p:cNvGrpSpPr/>
        <p:nvPr/>
      </p:nvGrpSpPr>
      <p:grpSpPr>
        <a:xfrm>
          <a:off x="0" y="0"/>
          <a:ext cx="0" cy="0"/>
          <a:chOff x="0" y="0"/>
          <a:chExt cx="0" cy="0"/>
        </a:xfrm>
      </p:grpSpPr>
      <p:sp>
        <p:nvSpPr>
          <p:cNvPr id="85" name="Google Shape;85;p16"/>
          <p:cNvSpPr txBox="1">
            <a:spLocks noGrp="1"/>
          </p:cNvSpPr>
          <p:nvPr>
            <p:ph type="ctrTitle"/>
          </p:nvPr>
        </p:nvSpPr>
        <p:spPr>
          <a:xfrm flipH="1">
            <a:off x="1848400" y="370174"/>
            <a:ext cx="5447100" cy="900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HEADLINE 3">
  <p:cSld name="CUSTOM_14">
    <p:spTree>
      <p:nvGrpSpPr>
        <p:cNvPr id="1" name="Shape 118"/>
        <p:cNvGrpSpPr/>
        <p:nvPr/>
      </p:nvGrpSpPr>
      <p:grpSpPr>
        <a:xfrm>
          <a:off x="0" y="0"/>
          <a:ext cx="0" cy="0"/>
          <a:chOff x="0" y="0"/>
          <a:chExt cx="0" cy="0"/>
        </a:xfrm>
      </p:grpSpPr>
      <p:sp>
        <p:nvSpPr>
          <p:cNvPr id="119" name="Google Shape;119;p20"/>
          <p:cNvSpPr txBox="1">
            <a:spLocks noGrp="1"/>
          </p:cNvSpPr>
          <p:nvPr>
            <p:ph type="ctrTitle"/>
          </p:nvPr>
        </p:nvSpPr>
        <p:spPr>
          <a:xfrm>
            <a:off x="2376587" y="866825"/>
            <a:ext cx="2408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Clr>
                <a:schemeClr val="accent2"/>
              </a:buClr>
              <a:buSzPts val="1800"/>
              <a:buNone/>
              <a:defRPr sz="1800">
                <a:solidFill>
                  <a:schemeClr val="accent2"/>
                </a:solidFill>
              </a:defRPr>
            </a:lvl2pPr>
            <a:lvl3pPr lvl="2" rtl="0">
              <a:spcBef>
                <a:spcPts val="0"/>
              </a:spcBef>
              <a:spcAft>
                <a:spcPts val="0"/>
              </a:spcAft>
              <a:buClr>
                <a:schemeClr val="accent2"/>
              </a:buClr>
              <a:buSzPts val="1800"/>
              <a:buNone/>
              <a:defRPr sz="1800">
                <a:solidFill>
                  <a:schemeClr val="accent2"/>
                </a:solidFill>
              </a:defRPr>
            </a:lvl3pPr>
            <a:lvl4pPr lvl="3" rtl="0">
              <a:spcBef>
                <a:spcPts val="0"/>
              </a:spcBef>
              <a:spcAft>
                <a:spcPts val="0"/>
              </a:spcAft>
              <a:buClr>
                <a:schemeClr val="accent2"/>
              </a:buClr>
              <a:buSzPts val="1800"/>
              <a:buNone/>
              <a:defRPr sz="1800">
                <a:solidFill>
                  <a:schemeClr val="accent2"/>
                </a:solidFill>
              </a:defRPr>
            </a:lvl4pPr>
            <a:lvl5pPr lvl="4" rtl="0">
              <a:spcBef>
                <a:spcPts val="0"/>
              </a:spcBef>
              <a:spcAft>
                <a:spcPts val="0"/>
              </a:spcAft>
              <a:buClr>
                <a:schemeClr val="accent2"/>
              </a:buClr>
              <a:buSzPts val="1800"/>
              <a:buNone/>
              <a:defRPr sz="1800">
                <a:solidFill>
                  <a:schemeClr val="accent2"/>
                </a:solidFill>
              </a:defRPr>
            </a:lvl5pPr>
            <a:lvl6pPr lvl="5" rtl="0">
              <a:spcBef>
                <a:spcPts val="0"/>
              </a:spcBef>
              <a:spcAft>
                <a:spcPts val="0"/>
              </a:spcAft>
              <a:buClr>
                <a:schemeClr val="accent2"/>
              </a:buClr>
              <a:buSzPts val="1800"/>
              <a:buNone/>
              <a:defRPr sz="1800">
                <a:solidFill>
                  <a:schemeClr val="accent2"/>
                </a:solidFill>
              </a:defRPr>
            </a:lvl6pPr>
            <a:lvl7pPr lvl="6" rtl="0">
              <a:spcBef>
                <a:spcPts val="0"/>
              </a:spcBef>
              <a:spcAft>
                <a:spcPts val="0"/>
              </a:spcAft>
              <a:buClr>
                <a:schemeClr val="accent2"/>
              </a:buClr>
              <a:buSzPts val="1800"/>
              <a:buNone/>
              <a:defRPr sz="1800">
                <a:solidFill>
                  <a:schemeClr val="accent2"/>
                </a:solidFill>
              </a:defRPr>
            </a:lvl7pPr>
            <a:lvl8pPr lvl="7" rtl="0">
              <a:spcBef>
                <a:spcPts val="0"/>
              </a:spcBef>
              <a:spcAft>
                <a:spcPts val="0"/>
              </a:spcAft>
              <a:buClr>
                <a:schemeClr val="accent2"/>
              </a:buClr>
              <a:buSzPts val="1800"/>
              <a:buNone/>
              <a:defRPr sz="1800">
                <a:solidFill>
                  <a:schemeClr val="accent2"/>
                </a:solidFill>
              </a:defRPr>
            </a:lvl8pPr>
            <a:lvl9pPr lvl="8" rtl="0">
              <a:spcBef>
                <a:spcPts val="0"/>
              </a:spcBef>
              <a:spcAft>
                <a:spcPts val="0"/>
              </a:spcAft>
              <a:buClr>
                <a:schemeClr val="accent2"/>
              </a:buClr>
              <a:buSzPts val="1800"/>
              <a:buNone/>
              <a:defRPr sz="1800">
                <a:solidFill>
                  <a:schemeClr val="accent2"/>
                </a:solidFill>
              </a:defRPr>
            </a:lvl9pPr>
          </a:lstStyle>
          <a:p>
            <a:endParaRPr/>
          </a:p>
        </p:txBody>
      </p:sp>
      <p:sp>
        <p:nvSpPr>
          <p:cNvPr id="120" name="Google Shape;120;p20"/>
          <p:cNvSpPr txBox="1">
            <a:spLocks noGrp="1"/>
          </p:cNvSpPr>
          <p:nvPr>
            <p:ph type="subTitle" idx="1"/>
          </p:nvPr>
        </p:nvSpPr>
        <p:spPr>
          <a:xfrm>
            <a:off x="2376587" y="1580175"/>
            <a:ext cx="2000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100"/>
              <a:buNone/>
              <a:defRPr sz="1100">
                <a:solidFill>
                  <a:schemeClr val="accent4"/>
                </a:solidFill>
              </a:defRPr>
            </a:lvl1pPr>
            <a:lvl2pPr lvl="1" rtl="0">
              <a:lnSpc>
                <a:spcPct val="100000"/>
              </a:lnSpc>
              <a:spcBef>
                <a:spcPts val="0"/>
              </a:spcBef>
              <a:spcAft>
                <a:spcPts val="0"/>
              </a:spcAft>
              <a:buClr>
                <a:schemeClr val="accent4"/>
              </a:buClr>
              <a:buSzPts val="1000"/>
              <a:buNone/>
              <a:defRPr sz="1000">
                <a:solidFill>
                  <a:schemeClr val="accent4"/>
                </a:solidFill>
              </a:defRPr>
            </a:lvl2pPr>
            <a:lvl3pPr lvl="2" rtl="0">
              <a:lnSpc>
                <a:spcPct val="100000"/>
              </a:lnSpc>
              <a:spcBef>
                <a:spcPts val="0"/>
              </a:spcBef>
              <a:spcAft>
                <a:spcPts val="0"/>
              </a:spcAft>
              <a:buClr>
                <a:schemeClr val="accent4"/>
              </a:buClr>
              <a:buSzPts val="1000"/>
              <a:buNone/>
              <a:defRPr sz="1000">
                <a:solidFill>
                  <a:schemeClr val="accent4"/>
                </a:solidFill>
              </a:defRPr>
            </a:lvl3pPr>
            <a:lvl4pPr lvl="3" rtl="0">
              <a:lnSpc>
                <a:spcPct val="100000"/>
              </a:lnSpc>
              <a:spcBef>
                <a:spcPts val="0"/>
              </a:spcBef>
              <a:spcAft>
                <a:spcPts val="0"/>
              </a:spcAft>
              <a:buClr>
                <a:schemeClr val="accent4"/>
              </a:buClr>
              <a:buSzPts val="1000"/>
              <a:buNone/>
              <a:defRPr sz="1000">
                <a:solidFill>
                  <a:schemeClr val="accent4"/>
                </a:solidFill>
              </a:defRPr>
            </a:lvl4pPr>
            <a:lvl5pPr lvl="4" rtl="0">
              <a:lnSpc>
                <a:spcPct val="100000"/>
              </a:lnSpc>
              <a:spcBef>
                <a:spcPts val="0"/>
              </a:spcBef>
              <a:spcAft>
                <a:spcPts val="0"/>
              </a:spcAft>
              <a:buClr>
                <a:schemeClr val="accent4"/>
              </a:buClr>
              <a:buSzPts val="1000"/>
              <a:buNone/>
              <a:defRPr sz="1000">
                <a:solidFill>
                  <a:schemeClr val="accent4"/>
                </a:solidFill>
              </a:defRPr>
            </a:lvl5pPr>
            <a:lvl6pPr lvl="5" rtl="0">
              <a:lnSpc>
                <a:spcPct val="100000"/>
              </a:lnSpc>
              <a:spcBef>
                <a:spcPts val="0"/>
              </a:spcBef>
              <a:spcAft>
                <a:spcPts val="0"/>
              </a:spcAft>
              <a:buClr>
                <a:schemeClr val="accent4"/>
              </a:buClr>
              <a:buSzPts val="1000"/>
              <a:buNone/>
              <a:defRPr sz="1000">
                <a:solidFill>
                  <a:schemeClr val="accent4"/>
                </a:solidFill>
              </a:defRPr>
            </a:lvl6pPr>
            <a:lvl7pPr lvl="6" rtl="0">
              <a:lnSpc>
                <a:spcPct val="100000"/>
              </a:lnSpc>
              <a:spcBef>
                <a:spcPts val="0"/>
              </a:spcBef>
              <a:spcAft>
                <a:spcPts val="0"/>
              </a:spcAft>
              <a:buClr>
                <a:schemeClr val="accent4"/>
              </a:buClr>
              <a:buSzPts val="1000"/>
              <a:buNone/>
              <a:defRPr sz="1000">
                <a:solidFill>
                  <a:schemeClr val="accent4"/>
                </a:solidFill>
              </a:defRPr>
            </a:lvl7pPr>
            <a:lvl8pPr lvl="7" rtl="0">
              <a:lnSpc>
                <a:spcPct val="100000"/>
              </a:lnSpc>
              <a:spcBef>
                <a:spcPts val="0"/>
              </a:spcBef>
              <a:spcAft>
                <a:spcPts val="0"/>
              </a:spcAft>
              <a:buClr>
                <a:schemeClr val="accent4"/>
              </a:buClr>
              <a:buSzPts val="1000"/>
              <a:buNone/>
              <a:defRPr sz="1000">
                <a:solidFill>
                  <a:schemeClr val="accent4"/>
                </a:solidFill>
              </a:defRPr>
            </a:lvl8pPr>
            <a:lvl9pPr lvl="8" rtl="0">
              <a:lnSpc>
                <a:spcPct val="100000"/>
              </a:lnSpc>
              <a:spcBef>
                <a:spcPts val="0"/>
              </a:spcBef>
              <a:spcAft>
                <a:spcPts val="0"/>
              </a:spcAft>
              <a:buClr>
                <a:schemeClr val="accent4"/>
              </a:buClr>
              <a:buSzPts val="1000"/>
              <a:buNone/>
              <a:defRPr sz="1000">
                <a:solidFill>
                  <a:schemeClr val="accent4"/>
                </a:solidFill>
              </a:defRPr>
            </a:lvl9pPr>
          </a:lstStyle>
          <a:p>
            <a:endParaRPr/>
          </a:p>
        </p:txBody>
      </p:sp>
      <p:sp>
        <p:nvSpPr>
          <p:cNvPr id="121" name="Google Shape;121;p20"/>
          <p:cNvSpPr txBox="1">
            <a:spLocks noGrp="1"/>
          </p:cNvSpPr>
          <p:nvPr>
            <p:ph type="title" idx="2" hasCustomPrompt="1"/>
          </p:nvPr>
        </p:nvSpPr>
        <p:spPr>
          <a:xfrm>
            <a:off x="3470275" y="943025"/>
            <a:ext cx="1560600" cy="577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HANKS">
  <p:cSld name="CUSTOM_18">
    <p:spTree>
      <p:nvGrpSpPr>
        <p:cNvPr id="1" name="Shape 134"/>
        <p:cNvGrpSpPr/>
        <p:nvPr/>
      </p:nvGrpSpPr>
      <p:grpSpPr>
        <a:xfrm>
          <a:off x="0" y="0"/>
          <a:ext cx="0" cy="0"/>
          <a:chOff x="0" y="0"/>
          <a:chExt cx="0" cy="0"/>
        </a:xfrm>
      </p:grpSpPr>
      <p:sp>
        <p:nvSpPr>
          <p:cNvPr id="135" name="Google Shape;135;p24"/>
          <p:cNvSpPr txBox="1">
            <a:spLocks noGrp="1"/>
          </p:cNvSpPr>
          <p:nvPr>
            <p:ph type="ctrTitle"/>
          </p:nvPr>
        </p:nvSpPr>
        <p:spPr>
          <a:xfrm flipH="1">
            <a:off x="1325250" y="-211950"/>
            <a:ext cx="6493500" cy="188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136" name="Google Shape;136;p24"/>
          <p:cNvSpPr txBox="1">
            <a:spLocks noGrp="1"/>
          </p:cNvSpPr>
          <p:nvPr>
            <p:ph type="subTitle" idx="1"/>
          </p:nvPr>
        </p:nvSpPr>
        <p:spPr>
          <a:xfrm flipH="1">
            <a:off x="2923175" y="1865213"/>
            <a:ext cx="3297600" cy="6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Clr>
                <a:schemeClr val="accent4"/>
              </a:buClr>
              <a:buSzPts val="1400"/>
              <a:buNone/>
              <a:defRPr sz="1400">
                <a:solidFill>
                  <a:schemeClr val="accent4"/>
                </a:solidFill>
              </a:defRPr>
            </a:lvl2pPr>
            <a:lvl3pPr lvl="2" algn="ctr" rtl="0">
              <a:lnSpc>
                <a:spcPct val="100000"/>
              </a:lnSpc>
              <a:spcBef>
                <a:spcPts val="0"/>
              </a:spcBef>
              <a:spcAft>
                <a:spcPts val="0"/>
              </a:spcAft>
              <a:buClr>
                <a:schemeClr val="accent4"/>
              </a:buClr>
              <a:buSzPts val="1400"/>
              <a:buNone/>
              <a:defRPr sz="1400">
                <a:solidFill>
                  <a:schemeClr val="accent4"/>
                </a:solidFill>
              </a:defRPr>
            </a:lvl3pPr>
            <a:lvl4pPr lvl="3" algn="ctr" rtl="0">
              <a:lnSpc>
                <a:spcPct val="100000"/>
              </a:lnSpc>
              <a:spcBef>
                <a:spcPts val="0"/>
              </a:spcBef>
              <a:spcAft>
                <a:spcPts val="0"/>
              </a:spcAft>
              <a:buClr>
                <a:schemeClr val="accent4"/>
              </a:buClr>
              <a:buSzPts val="1400"/>
              <a:buNone/>
              <a:defRPr sz="1400">
                <a:solidFill>
                  <a:schemeClr val="accent4"/>
                </a:solidFill>
              </a:defRPr>
            </a:lvl4pPr>
            <a:lvl5pPr lvl="4" algn="ctr" rtl="0">
              <a:lnSpc>
                <a:spcPct val="100000"/>
              </a:lnSpc>
              <a:spcBef>
                <a:spcPts val="0"/>
              </a:spcBef>
              <a:spcAft>
                <a:spcPts val="0"/>
              </a:spcAft>
              <a:buClr>
                <a:schemeClr val="accent4"/>
              </a:buClr>
              <a:buSzPts val="1400"/>
              <a:buNone/>
              <a:defRPr sz="1400">
                <a:solidFill>
                  <a:schemeClr val="accent4"/>
                </a:solidFill>
              </a:defRPr>
            </a:lvl5pPr>
            <a:lvl6pPr lvl="5" algn="ctr" rtl="0">
              <a:lnSpc>
                <a:spcPct val="100000"/>
              </a:lnSpc>
              <a:spcBef>
                <a:spcPts val="0"/>
              </a:spcBef>
              <a:spcAft>
                <a:spcPts val="0"/>
              </a:spcAft>
              <a:buClr>
                <a:schemeClr val="accent4"/>
              </a:buClr>
              <a:buSzPts val="1400"/>
              <a:buNone/>
              <a:defRPr sz="1400">
                <a:solidFill>
                  <a:schemeClr val="accent4"/>
                </a:solidFill>
              </a:defRPr>
            </a:lvl6pPr>
            <a:lvl7pPr lvl="6" algn="ctr" rtl="0">
              <a:lnSpc>
                <a:spcPct val="100000"/>
              </a:lnSpc>
              <a:spcBef>
                <a:spcPts val="0"/>
              </a:spcBef>
              <a:spcAft>
                <a:spcPts val="0"/>
              </a:spcAft>
              <a:buClr>
                <a:schemeClr val="accent4"/>
              </a:buClr>
              <a:buSzPts val="1400"/>
              <a:buNone/>
              <a:defRPr sz="1400">
                <a:solidFill>
                  <a:schemeClr val="accent4"/>
                </a:solidFill>
              </a:defRPr>
            </a:lvl7pPr>
            <a:lvl8pPr lvl="7" algn="ctr" rtl="0">
              <a:lnSpc>
                <a:spcPct val="100000"/>
              </a:lnSpc>
              <a:spcBef>
                <a:spcPts val="0"/>
              </a:spcBef>
              <a:spcAft>
                <a:spcPts val="0"/>
              </a:spcAft>
              <a:buClr>
                <a:schemeClr val="accent4"/>
              </a:buClr>
              <a:buSzPts val="1400"/>
              <a:buNone/>
              <a:defRPr sz="1400">
                <a:solidFill>
                  <a:schemeClr val="accent4"/>
                </a:solidFill>
              </a:defRPr>
            </a:lvl8pPr>
            <a:lvl9pPr lvl="8" algn="ctr" rtl="0">
              <a:lnSpc>
                <a:spcPct val="100000"/>
              </a:lnSpc>
              <a:spcBef>
                <a:spcPts val="0"/>
              </a:spcBef>
              <a:spcAft>
                <a:spcPts val="0"/>
              </a:spcAft>
              <a:buClr>
                <a:schemeClr val="accent4"/>
              </a:buClr>
              <a:buSzPts val="1400"/>
              <a:buNone/>
              <a:defRPr sz="1400">
                <a:solidFill>
                  <a:schemeClr val="accent4"/>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p:cSld name="CUSTOM_17">
    <p:spTree>
      <p:nvGrpSpPr>
        <p:cNvPr id="1" name="Shape 14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TITTLE + SUBTITLE">
  <p:cSld name="TITLE_1">
    <p:bg>
      <p:bgPr>
        <a:solidFill>
          <a:srgbClr val="FFFFFF"/>
        </a:solidFill>
        <a:effectLst/>
      </p:bgPr>
    </p:bg>
    <p:spTree>
      <p:nvGrpSpPr>
        <p:cNvPr id="1" name="Shape 16"/>
        <p:cNvGrpSpPr/>
        <p:nvPr/>
      </p:nvGrpSpPr>
      <p:grpSpPr>
        <a:xfrm>
          <a:off x="0" y="0"/>
          <a:ext cx="0" cy="0"/>
          <a:chOff x="0" y="0"/>
          <a:chExt cx="0" cy="0"/>
        </a:xfrm>
      </p:grpSpPr>
      <p:sp>
        <p:nvSpPr>
          <p:cNvPr id="17" name="Google Shape;17;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txBox="1">
            <a:spLocks noGrp="1"/>
          </p:cNvSpPr>
          <p:nvPr>
            <p:ph type="ctrTitle"/>
          </p:nvPr>
        </p:nvSpPr>
        <p:spPr>
          <a:xfrm flipH="1">
            <a:off x="1325250" y="1007250"/>
            <a:ext cx="6493500" cy="188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23" name="Google Shape;23;p3"/>
          <p:cNvSpPr txBox="1">
            <a:spLocks noGrp="1"/>
          </p:cNvSpPr>
          <p:nvPr>
            <p:ph type="subTitle" idx="1"/>
          </p:nvPr>
        </p:nvSpPr>
        <p:spPr>
          <a:xfrm flipH="1">
            <a:off x="2923175" y="3084413"/>
            <a:ext cx="3297600" cy="6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Clr>
                <a:schemeClr val="accent4"/>
              </a:buClr>
              <a:buSzPts val="1400"/>
              <a:buNone/>
              <a:defRPr sz="1400">
                <a:solidFill>
                  <a:schemeClr val="accent4"/>
                </a:solidFill>
              </a:defRPr>
            </a:lvl2pPr>
            <a:lvl3pPr lvl="2" algn="ctr" rtl="0">
              <a:lnSpc>
                <a:spcPct val="100000"/>
              </a:lnSpc>
              <a:spcBef>
                <a:spcPts val="0"/>
              </a:spcBef>
              <a:spcAft>
                <a:spcPts val="0"/>
              </a:spcAft>
              <a:buClr>
                <a:schemeClr val="accent4"/>
              </a:buClr>
              <a:buSzPts val="1400"/>
              <a:buNone/>
              <a:defRPr sz="1400">
                <a:solidFill>
                  <a:schemeClr val="accent4"/>
                </a:solidFill>
              </a:defRPr>
            </a:lvl3pPr>
            <a:lvl4pPr lvl="3" algn="ctr" rtl="0">
              <a:lnSpc>
                <a:spcPct val="100000"/>
              </a:lnSpc>
              <a:spcBef>
                <a:spcPts val="0"/>
              </a:spcBef>
              <a:spcAft>
                <a:spcPts val="0"/>
              </a:spcAft>
              <a:buClr>
                <a:schemeClr val="accent4"/>
              </a:buClr>
              <a:buSzPts val="1400"/>
              <a:buNone/>
              <a:defRPr sz="1400">
                <a:solidFill>
                  <a:schemeClr val="accent4"/>
                </a:solidFill>
              </a:defRPr>
            </a:lvl4pPr>
            <a:lvl5pPr lvl="4" algn="ctr" rtl="0">
              <a:lnSpc>
                <a:spcPct val="100000"/>
              </a:lnSpc>
              <a:spcBef>
                <a:spcPts val="0"/>
              </a:spcBef>
              <a:spcAft>
                <a:spcPts val="0"/>
              </a:spcAft>
              <a:buClr>
                <a:schemeClr val="accent4"/>
              </a:buClr>
              <a:buSzPts val="1400"/>
              <a:buNone/>
              <a:defRPr sz="1400">
                <a:solidFill>
                  <a:schemeClr val="accent4"/>
                </a:solidFill>
              </a:defRPr>
            </a:lvl5pPr>
            <a:lvl6pPr lvl="5" algn="ctr" rtl="0">
              <a:lnSpc>
                <a:spcPct val="100000"/>
              </a:lnSpc>
              <a:spcBef>
                <a:spcPts val="0"/>
              </a:spcBef>
              <a:spcAft>
                <a:spcPts val="0"/>
              </a:spcAft>
              <a:buClr>
                <a:schemeClr val="accent4"/>
              </a:buClr>
              <a:buSzPts val="1400"/>
              <a:buNone/>
              <a:defRPr sz="1400">
                <a:solidFill>
                  <a:schemeClr val="accent4"/>
                </a:solidFill>
              </a:defRPr>
            </a:lvl6pPr>
            <a:lvl7pPr lvl="6" algn="ctr" rtl="0">
              <a:lnSpc>
                <a:spcPct val="100000"/>
              </a:lnSpc>
              <a:spcBef>
                <a:spcPts val="0"/>
              </a:spcBef>
              <a:spcAft>
                <a:spcPts val="0"/>
              </a:spcAft>
              <a:buClr>
                <a:schemeClr val="accent4"/>
              </a:buClr>
              <a:buSzPts val="1400"/>
              <a:buNone/>
              <a:defRPr sz="1400">
                <a:solidFill>
                  <a:schemeClr val="accent4"/>
                </a:solidFill>
              </a:defRPr>
            </a:lvl7pPr>
            <a:lvl8pPr lvl="7" algn="ctr" rtl="0">
              <a:lnSpc>
                <a:spcPct val="100000"/>
              </a:lnSpc>
              <a:spcBef>
                <a:spcPts val="0"/>
              </a:spcBef>
              <a:spcAft>
                <a:spcPts val="0"/>
              </a:spcAft>
              <a:buClr>
                <a:schemeClr val="accent4"/>
              </a:buClr>
              <a:buSzPts val="1400"/>
              <a:buNone/>
              <a:defRPr sz="1400">
                <a:solidFill>
                  <a:schemeClr val="accent4"/>
                </a:solidFill>
              </a:defRPr>
            </a:lvl8pPr>
            <a:lvl9pPr lvl="8" algn="ctr" rtl="0">
              <a:lnSpc>
                <a:spcPct val="100000"/>
              </a:lnSpc>
              <a:spcBef>
                <a:spcPts val="0"/>
              </a:spcBef>
              <a:spcAft>
                <a:spcPts val="0"/>
              </a:spcAft>
              <a:buClr>
                <a:schemeClr val="accent4"/>
              </a:buClr>
              <a:buSzPts val="1400"/>
              <a:buNone/>
              <a:defRPr sz="14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lt1"/>
        </a:solidFill>
        <a:effectLst/>
      </p:bgPr>
    </p:bg>
    <p:spTree>
      <p:nvGrpSpPr>
        <p:cNvPr id="1" name="Shape 24"/>
        <p:cNvGrpSpPr/>
        <p:nvPr/>
      </p:nvGrpSpPr>
      <p:grpSpPr>
        <a:xfrm>
          <a:off x="0" y="0"/>
          <a:ext cx="0" cy="0"/>
          <a:chOff x="0" y="0"/>
          <a:chExt cx="0" cy="0"/>
        </a:xfrm>
      </p:grpSpPr>
      <p:sp>
        <p:nvSpPr>
          <p:cNvPr id="25" name="Google Shape;25;p4"/>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txBox="1">
            <a:spLocks noGrp="1"/>
          </p:cNvSpPr>
          <p:nvPr>
            <p:ph type="ctrTitle"/>
          </p:nvPr>
        </p:nvSpPr>
        <p:spPr>
          <a:xfrm flipH="1">
            <a:off x="2955705" y="1749725"/>
            <a:ext cx="3160800" cy="677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4"/>
              </a:buClr>
              <a:buSzPts val="1200"/>
              <a:buNone/>
              <a:defRPr sz="1200">
                <a:solidFill>
                  <a:schemeClr val="accent4"/>
                </a:solidFill>
              </a:defRPr>
            </a:lvl1pPr>
            <a:lvl2pPr lvl="1" algn="ctr" rtl="0">
              <a:spcBef>
                <a:spcPts val="0"/>
              </a:spcBef>
              <a:spcAft>
                <a:spcPts val="0"/>
              </a:spcAft>
              <a:buClr>
                <a:schemeClr val="accent4"/>
              </a:buClr>
              <a:buSzPts val="12000"/>
              <a:buNone/>
              <a:defRPr sz="12000">
                <a:solidFill>
                  <a:schemeClr val="accent4"/>
                </a:solidFill>
              </a:defRPr>
            </a:lvl2pPr>
            <a:lvl3pPr lvl="2" algn="ctr" rtl="0">
              <a:spcBef>
                <a:spcPts val="0"/>
              </a:spcBef>
              <a:spcAft>
                <a:spcPts val="0"/>
              </a:spcAft>
              <a:buClr>
                <a:schemeClr val="accent4"/>
              </a:buClr>
              <a:buSzPts val="12000"/>
              <a:buNone/>
              <a:defRPr sz="12000">
                <a:solidFill>
                  <a:schemeClr val="accent4"/>
                </a:solidFill>
              </a:defRPr>
            </a:lvl3pPr>
            <a:lvl4pPr lvl="3" algn="ctr" rtl="0">
              <a:spcBef>
                <a:spcPts val="0"/>
              </a:spcBef>
              <a:spcAft>
                <a:spcPts val="0"/>
              </a:spcAft>
              <a:buClr>
                <a:schemeClr val="accent4"/>
              </a:buClr>
              <a:buSzPts val="12000"/>
              <a:buNone/>
              <a:defRPr sz="12000">
                <a:solidFill>
                  <a:schemeClr val="accent4"/>
                </a:solidFill>
              </a:defRPr>
            </a:lvl4pPr>
            <a:lvl5pPr lvl="4" algn="ctr" rtl="0">
              <a:spcBef>
                <a:spcPts val="0"/>
              </a:spcBef>
              <a:spcAft>
                <a:spcPts val="0"/>
              </a:spcAft>
              <a:buClr>
                <a:schemeClr val="accent4"/>
              </a:buClr>
              <a:buSzPts val="12000"/>
              <a:buNone/>
              <a:defRPr sz="12000">
                <a:solidFill>
                  <a:schemeClr val="accent4"/>
                </a:solidFill>
              </a:defRPr>
            </a:lvl5pPr>
            <a:lvl6pPr lvl="5" algn="ctr" rtl="0">
              <a:spcBef>
                <a:spcPts val="0"/>
              </a:spcBef>
              <a:spcAft>
                <a:spcPts val="0"/>
              </a:spcAft>
              <a:buClr>
                <a:schemeClr val="accent4"/>
              </a:buClr>
              <a:buSzPts val="12000"/>
              <a:buNone/>
              <a:defRPr sz="12000">
                <a:solidFill>
                  <a:schemeClr val="accent4"/>
                </a:solidFill>
              </a:defRPr>
            </a:lvl6pPr>
            <a:lvl7pPr lvl="6" algn="ctr" rtl="0">
              <a:spcBef>
                <a:spcPts val="0"/>
              </a:spcBef>
              <a:spcAft>
                <a:spcPts val="0"/>
              </a:spcAft>
              <a:buClr>
                <a:schemeClr val="accent4"/>
              </a:buClr>
              <a:buSzPts val="12000"/>
              <a:buNone/>
              <a:defRPr sz="12000">
                <a:solidFill>
                  <a:schemeClr val="accent4"/>
                </a:solidFill>
              </a:defRPr>
            </a:lvl7pPr>
            <a:lvl8pPr lvl="7" algn="ctr" rtl="0">
              <a:spcBef>
                <a:spcPts val="0"/>
              </a:spcBef>
              <a:spcAft>
                <a:spcPts val="0"/>
              </a:spcAft>
              <a:buClr>
                <a:schemeClr val="accent4"/>
              </a:buClr>
              <a:buSzPts val="12000"/>
              <a:buNone/>
              <a:defRPr sz="12000">
                <a:solidFill>
                  <a:schemeClr val="accent4"/>
                </a:solidFill>
              </a:defRPr>
            </a:lvl8pPr>
            <a:lvl9pPr lvl="8" algn="ctr" rtl="0">
              <a:spcBef>
                <a:spcPts val="0"/>
              </a:spcBef>
              <a:spcAft>
                <a:spcPts val="0"/>
              </a:spcAft>
              <a:buClr>
                <a:schemeClr val="accent4"/>
              </a:buClr>
              <a:buSzPts val="12000"/>
              <a:buNone/>
              <a:defRPr sz="12000">
                <a:solidFill>
                  <a:schemeClr val="accent4"/>
                </a:solidFill>
              </a:defRPr>
            </a:lvl9pPr>
          </a:lstStyle>
          <a:p>
            <a:endParaRPr/>
          </a:p>
        </p:txBody>
      </p:sp>
      <p:sp>
        <p:nvSpPr>
          <p:cNvPr id="31" name="Google Shape;31;p4"/>
          <p:cNvSpPr txBox="1">
            <a:spLocks noGrp="1"/>
          </p:cNvSpPr>
          <p:nvPr>
            <p:ph type="subTitle" idx="1"/>
          </p:nvPr>
        </p:nvSpPr>
        <p:spPr>
          <a:xfrm flipH="1">
            <a:off x="2661700" y="993750"/>
            <a:ext cx="3454800" cy="126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None/>
              <a:defRPr sz="1400">
                <a:solidFill>
                  <a:schemeClr val="accent2"/>
                </a:solidFill>
              </a:defRPr>
            </a:lvl1pPr>
            <a:lvl2pPr lvl="1" rtl="0">
              <a:lnSpc>
                <a:spcPct val="100000"/>
              </a:lnSpc>
              <a:spcBef>
                <a:spcPts val="0"/>
              </a:spcBef>
              <a:spcAft>
                <a:spcPts val="0"/>
              </a:spcAft>
              <a:buClr>
                <a:schemeClr val="accent2"/>
              </a:buClr>
              <a:buSzPts val="1400"/>
              <a:buNone/>
              <a:defRPr sz="1400">
                <a:solidFill>
                  <a:schemeClr val="accent2"/>
                </a:solidFill>
              </a:defRPr>
            </a:lvl2pPr>
            <a:lvl3pPr lvl="2" rtl="0">
              <a:lnSpc>
                <a:spcPct val="100000"/>
              </a:lnSpc>
              <a:spcBef>
                <a:spcPts val="0"/>
              </a:spcBef>
              <a:spcAft>
                <a:spcPts val="0"/>
              </a:spcAft>
              <a:buClr>
                <a:schemeClr val="accent2"/>
              </a:buClr>
              <a:buSzPts val="1400"/>
              <a:buNone/>
              <a:defRPr sz="1400">
                <a:solidFill>
                  <a:schemeClr val="accent2"/>
                </a:solidFill>
              </a:defRPr>
            </a:lvl3pPr>
            <a:lvl4pPr lvl="3" rtl="0">
              <a:lnSpc>
                <a:spcPct val="100000"/>
              </a:lnSpc>
              <a:spcBef>
                <a:spcPts val="0"/>
              </a:spcBef>
              <a:spcAft>
                <a:spcPts val="0"/>
              </a:spcAft>
              <a:buClr>
                <a:schemeClr val="accent2"/>
              </a:buClr>
              <a:buSzPts val="1400"/>
              <a:buNone/>
              <a:defRPr sz="1400">
                <a:solidFill>
                  <a:schemeClr val="accent2"/>
                </a:solidFill>
              </a:defRPr>
            </a:lvl4pPr>
            <a:lvl5pPr lvl="4" rtl="0">
              <a:lnSpc>
                <a:spcPct val="100000"/>
              </a:lnSpc>
              <a:spcBef>
                <a:spcPts val="0"/>
              </a:spcBef>
              <a:spcAft>
                <a:spcPts val="0"/>
              </a:spcAft>
              <a:buClr>
                <a:schemeClr val="accent2"/>
              </a:buClr>
              <a:buSzPts val="1400"/>
              <a:buNone/>
              <a:defRPr sz="1400">
                <a:solidFill>
                  <a:schemeClr val="accent2"/>
                </a:solidFill>
              </a:defRPr>
            </a:lvl5pPr>
            <a:lvl6pPr lvl="5" rtl="0">
              <a:lnSpc>
                <a:spcPct val="100000"/>
              </a:lnSpc>
              <a:spcBef>
                <a:spcPts val="0"/>
              </a:spcBef>
              <a:spcAft>
                <a:spcPts val="0"/>
              </a:spcAft>
              <a:buClr>
                <a:schemeClr val="accent2"/>
              </a:buClr>
              <a:buSzPts val="1400"/>
              <a:buNone/>
              <a:defRPr sz="1400">
                <a:solidFill>
                  <a:schemeClr val="accent2"/>
                </a:solidFill>
              </a:defRPr>
            </a:lvl6pPr>
            <a:lvl7pPr lvl="6" rtl="0">
              <a:lnSpc>
                <a:spcPct val="100000"/>
              </a:lnSpc>
              <a:spcBef>
                <a:spcPts val="0"/>
              </a:spcBef>
              <a:spcAft>
                <a:spcPts val="0"/>
              </a:spcAft>
              <a:buClr>
                <a:schemeClr val="accent2"/>
              </a:buClr>
              <a:buSzPts val="1400"/>
              <a:buNone/>
              <a:defRPr sz="1400">
                <a:solidFill>
                  <a:schemeClr val="accent2"/>
                </a:solidFill>
              </a:defRPr>
            </a:lvl7pPr>
            <a:lvl8pPr lvl="7" rtl="0">
              <a:lnSpc>
                <a:spcPct val="100000"/>
              </a:lnSpc>
              <a:spcBef>
                <a:spcPts val="0"/>
              </a:spcBef>
              <a:spcAft>
                <a:spcPts val="0"/>
              </a:spcAft>
              <a:buClr>
                <a:schemeClr val="accent2"/>
              </a:buClr>
              <a:buSzPts val="1400"/>
              <a:buNone/>
              <a:defRPr sz="1400">
                <a:solidFill>
                  <a:schemeClr val="accent2"/>
                </a:solidFill>
              </a:defRPr>
            </a:lvl8pPr>
            <a:lvl9pPr lvl="8" rtl="0">
              <a:lnSpc>
                <a:spcPct val="100000"/>
              </a:lnSpc>
              <a:spcBef>
                <a:spcPts val="0"/>
              </a:spcBef>
              <a:spcAft>
                <a:spcPts val="0"/>
              </a:spcAft>
              <a:buClr>
                <a:schemeClr val="accent2"/>
              </a:buClr>
              <a:buSzPts val="1400"/>
              <a:buNone/>
              <a:defRPr sz="1400">
                <a:solidFill>
                  <a:schemeClr val="accent2"/>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HEADLINE 1">
  <p:cSld name="CUSTOM_1_1_1_2">
    <p:bg>
      <p:bgPr>
        <a:solidFill>
          <a:srgbClr val="FFFFFF"/>
        </a:solidFill>
        <a:effectLst/>
      </p:bgPr>
    </p:bg>
    <p:spTree>
      <p:nvGrpSpPr>
        <p:cNvPr id="1" name="Shape 32"/>
        <p:cNvGrpSpPr/>
        <p:nvPr/>
      </p:nvGrpSpPr>
      <p:grpSpPr>
        <a:xfrm>
          <a:off x="0" y="0"/>
          <a:ext cx="0" cy="0"/>
          <a:chOff x="0" y="0"/>
          <a:chExt cx="0" cy="0"/>
        </a:xfrm>
      </p:grpSpPr>
      <p:sp>
        <p:nvSpPr>
          <p:cNvPr id="33" name="Google Shape;33;p5"/>
          <p:cNvSpPr txBox="1">
            <a:spLocks noGrp="1"/>
          </p:cNvSpPr>
          <p:nvPr>
            <p:ph type="ctrTitle"/>
          </p:nvPr>
        </p:nvSpPr>
        <p:spPr>
          <a:xfrm>
            <a:off x="6015600" y="1200700"/>
            <a:ext cx="2408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
        <p:nvSpPr>
          <p:cNvPr id="34" name="Google Shape;34;p5"/>
          <p:cNvSpPr txBox="1">
            <a:spLocks noGrp="1"/>
          </p:cNvSpPr>
          <p:nvPr>
            <p:ph type="subTitle" idx="1"/>
          </p:nvPr>
        </p:nvSpPr>
        <p:spPr>
          <a:xfrm>
            <a:off x="6015600" y="1626100"/>
            <a:ext cx="2408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100"/>
              <a:buNone/>
              <a:defRPr sz="1100">
                <a:solidFill>
                  <a:schemeClr val="accent4"/>
                </a:solidFill>
              </a:defRPr>
            </a:lvl1pPr>
            <a:lvl2pPr lvl="1" rtl="0">
              <a:lnSpc>
                <a:spcPct val="100000"/>
              </a:lnSpc>
              <a:spcBef>
                <a:spcPts val="0"/>
              </a:spcBef>
              <a:spcAft>
                <a:spcPts val="0"/>
              </a:spcAft>
              <a:buClr>
                <a:schemeClr val="accent4"/>
              </a:buClr>
              <a:buSzPts val="1000"/>
              <a:buNone/>
              <a:defRPr sz="1000">
                <a:solidFill>
                  <a:schemeClr val="accent4"/>
                </a:solidFill>
              </a:defRPr>
            </a:lvl2pPr>
            <a:lvl3pPr lvl="2" rtl="0">
              <a:lnSpc>
                <a:spcPct val="100000"/>
              </a:lnSpc>
              <a:spcBef>
                <a:spcPts val="0"/>
              </a:spcBef>
              <a:spcAft>
                <a:spcPts val="0"/>
              </a:spcAft>
              <a:buClr>
                <a:schemeClr val="accent4"/>
              </a:buClr>
              <a:buSzPts val="1000"/>
              <a:buNone/>
              <a:defRPr sz="1000">
                <a:solidFill>
                  <a:schemeClr val="accent4"/>
                </a:solidFill>
              </a:defRPr>
            </a:lvl3pPr>
            <a:lvl4pPr lvl="3" rtl="0">
              <a:lnSpc>
                <a:spcPct val="100000"/>
              </a:lnSpc>
              <a:spcBef>
                <a:spcPts val="0"/>
              </a:spcBef>
              <a:spcAft>
                <a:spcPts val="0"/>
              </a:spcAft>
              <a:buClr>
                <a:schemeClr val="accent4"/>
              </a:buClr>
              <a:buSzPts val="1000"/>
              <a:buNone/>
              <a:defRPr sz="1000">
                <a:solidFill>
                  <a:schemeClr val="accent4"/>
                </a:solidFill>
              </a:defRPr>
            </a:lvl4pPr>
            <a:lvl5pPr lvl="4" rtl="0">
              <a:lnSpc>
                <a:spcPct val="100000"/>
              </a:lnSpc>
              <a:spcBef>
                <a:spcPts val="0"/>
              </a:spcBef>
              <a:spcAft>
                <a:spcPts val="0"/>
              </a:spcAft>
              <a:buClr>
                <a:schemeClr val="accent4"/>
              </a:buClr>
              <a:buSzPts val="1000"/>
              <a:buNone/>
              <a:defRPr sz="1000">
                <a:solidFill>
                  <a:schemeClr val="accent4"/>
                </a:solidFill>
              </a:defRPr>
            </a:lvl5pPr>
            <a:lvl6pPr lvl="5" rtl="0">
              <a:lnSpc>
                <a:spcPct val="100000"/>
              </a:lnSpc>
              <a:spcBef>
                <a:spcPts val="0"/>
              </a:spcBef>
              <a:spcAft>
                <a:spcPts val="0"/>
              </a:spcAft>
              <a:buClr>
                <a:schemeClr val="accent4"/>
              </a:buClr>
              <a:buSzPts val="1000"/>
              <a:buNone/>
              <a:defRPr sz="1000">
                <a:solidFill>
                  <a:schemeClr val="accent4"/>
                </a:solidFill>
              </a:defRPr>
            </a:lvl6pPr>
            <a:lvl7pPr lvl="6" rtl="0">
              <a:lnSpc>
                <a:spcPct val="100000"/>
              </a:lnSpc>
              <a:spcBef>
                <a:spcPts val="0"/>
              </a:spcBef>
              <a:spcAft>
                <a:spcPts val="0"/>
              </a:spcAft>
              <a:buClr>
                <a:schemeClr val="accent4"/>
              </a:buClr>
              <a:buSzPts val="1000"/>
              <a:buNone/>
              <a:defRPr sz="1000">
                <a:solidFill>
                  <a:schemeClr val="accent4"/>
                </a:solidFill>
              </a:defRPr>
            </a:lvl7pPr>
            <a:lvl8pPr lvl="7" rtl="0">
              <a:lnSpc>
                <a:spcPct val="100000"/>
              </a:lnSpc>
              <a:spcBef>
                <a:spcPts val="0"/>
              </a:spcBef>
              <a:spcAft>
                <a:spcPts val="0"/>
              </a:spcAft>
              <a:buClr>
                <a:schemeClr val="accent4"/>
              </a:buClr>
              <a:buSzPts val="1000"/>
              <a:buNone/>
              <a:defRPr sz="1000">
                <a:solidFill>
                  <a:schemeClr val="accent4"/>
                </a:solidFill>
              </a:defRPr>
            </a:lvl8pPr>
            <a:lvl9pPr lvl="8" rtl="0">
              <a:lnSpc>
                <a:spcPct val="100000"/>
              </a:lnSpc>
              <a:spcBef>
                <a:spcPts val="0"/>
              </a:spcBef>
              <a:spcAft>
                <a:spcPts val="0"/>
              </a:spcAft>
              <a:buClr>
                <a:schemeClr val="accent4"/>
              </a:buClr>
              <a:buSzPts val="1000"/>
              <a:buNone/>
              <a:defRPr sz="1000">
                <a:solidFill>
                  <a:schemeClr val="accent4"/>
                </a:solidFill>
              </a:defRPr>
            </a:lvl9pPr>
          </a:lstStyle>
          <a:p>
            <a:endParaRPr/>
          </a:p>
        </p:txBody>
      </p:sp>
      <p:sp>
        <p:nvSpPr>
          <p:cNvPr id="35" name="Google Shape;35;p5"/>
          <p:cNvSpPr txBox="1">
            <a:spLocks noGrp="1"/>
          </p:cNvSpPr>
          <p:nvPr>
            <p:ph type="title" idx="2" hasCustomPrompt="1"/>
          </p:nvPr>
        </p:nvSpPr>
        <p:spPr>
          <a:xfrm>
            <a:off x="3896487" y="1413403"/>
            <a:ext cx="17538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1"/>
              </a:buClr>
              <a:buSzPts val="6000"/>
              <a:buNone/>
              <a:defRPr sz="6000">
                <a:solidFill>
                  <a:schemeClr val="accent1"/>
                </a:solidFill>
              </a:defRPr>
            </a:lvl1pPr>
            <a:lvl2pPr lvl="1"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ODY TEXT 1">
  <p:cSld name="TITLE_1_1_1_1">
    <p:bg>
      <p:bgPr>
        <a:solidFill>
          <a:schemeClr val="lt1"/>
        </a:solidFill>
        <a:effectLst/>
      </p:bgPr>
    </p:bg>
    <p:spTree>
      <p:nvGrpSpPr>
        <p:cNvPr id="1" name="Shape 36"/>
        <p:cNvGrpSpPr/>
        <p:nvPr/>
      </p:nvGrpSpPr>
      <p:grpSpPr>
        <a:xfrm>
          <a:off x="0" y="0"/>
          <a:ext cx="0" cy="0"/>
          <a:chOff x="0" y="0"/>
          <a:chExt cx="0" cy="0"/>
        </a:xfrm>
      </p:grpSpPr>
      <p:sp>
        <p:nvSpPr>
          <p:cNvPr id="37" name="Google Shape;37;p6"/>
          <p:cNvSpPr txBox="1">
            <a:spLocks noGrp="1"/>
          </p:cNvSpPr>
          <p:nvPr>
            <p:ph type="body" idx="1"/>
          </p:nvPr>
        </p:nvSpPr>
        <p:spPr>
          <a:xfrm>
            <a:off x="717419" y="2593100"/>
            <a:ext cx="3440700" cy="14760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accent4"/>
              </a:buClr>
              <a:buSzPts val="1100"/>
              <a:buChar char="●"/>
              <a:defRPr sz="1100">
                <a:solidFill>
                  <a:schemeClr val="accent4"/>
                </a:solidFill>
              </a:defRPr>
            </a:lvl1pPr>
            <a:lvl2pPr marL="914400" lvl="1" indent="-298450" rtl="0">
              <a:spcBef>
                <a:spcPts val="1600"/>
              </a:spcBef>
              <a:spcAft>
                <a:spcPts val="0"/>
              </a:spcAft>
              <a:buClr>
                <a:schemeClr val="accent4"/>
              </a:buClr>
              <a:buSzPts val="1100"/>
              <a:buChar char="○"/>
              <a:defRPr sz="1100">
                <a:solidFill>
                  <a:schemeClr val="accent4"/>
                </a:solidFill>
              </a:defRPr>
            </a:lvl2pPr>
            <a:lvl3pPr marL="1371600" lvl="2" indent="-298450" rtl="0">
              <a:spcBef>
                <a:spcPts val="1600"/>
              </a:spcBef>
              <a:spcAft>
                <a:spcPts val="0"/>
              </a:spcAft>
              <a:buClr>
                <a:schemeClr val="accent4"/>
              </a:buClr>
              <a:buSzPts val="1100"/>
              <a:buChar char="■"/>
              <a:defRPr sz="1100">
                <a:solidFill>
                  <a:schemeClr val="accent4"/>
                </a:solidFill>
              </a:defRPr>
            </a:lvl3pPr>
            <a:lvl4pPr marL="1828800" lvl="3" indent="-298450" rtl="0">
              <a:spcBef>
                <a:spcPts val="1600"/>
              </a:spcBef>
              <a:spcAft>
                <a:spcPts val="0"/>
              </a:spcAft>
              <a:buClr>
                <a:schemeClr val="accent4"/>
              </a:buClr>
              <a:buSzPts val="1100"/>
              <a:buChar char="●"/>
              <a:defRPr sz="1100">
                <a:solidFill>
                  <a:schemeClr val="accent4"/>
                </a:solidFill>
              </a:defRPr>
            </a:lvl4pPr>
            <a:lvl5pPr marL="2286000" lvl="4" indent="-298450" rtl="0">
              <a:spcBef>
                <a:spcPts val="1600"/>
              </a:spcBef>
              <a:spcAft>
                <a:spcPts val="0"/>
              </a:spcAft>
              <a:buClr>
                <a:schemeClr val="accent4"/>
              </a:buClr>
              <a:buSzPts val="1100"/>
              <a:buChar char="○"/>
              <a:defRPr sz="1100">
                <a:solidFill>
                  <a:schemeClr val="accent4"/>
                </a:solidFill>
              </a:defRPr>
            </a:lvl5pPr>
            <a:lvl6pPr marL="2743200" lvl="5" indent="-298450" rtl="0">
              <a:spcBef>
                <a:spcPts val="1600"/>
              </a:spcBef>
              <a:spcAft>
                <a:spcPts val="0"/>
              </a:spcAft>
              <a:buClr>
                <a:schemeClr val="accent4"/>
              </a:buClr>
              <a:buSzPts val="1100"/>
              <a:buChar char="■"/>
              <a:defRPr sz="1100">
                <a:solidFill>
                  <a:schemeClr val="accent4"/>
                </a:solidFill>
              </a:defRPr>
            </a:lvl6pPr>
            <a:lvl7pPr marL="3200400" lvl="6" indent="-298450" rtl="0">
              <a:spcBef>
                <a:spcPts val="1600"/>
              </a:spcBef>
              <a:spcAft>
                <a:spcPts val="0"/>
              </a:spcAft>
              <a:buClr>
                <a:schemeClr val="accent4"/>
              </a:buClr>
              <a:buSzPts val="1100"/>
              <a:buChar char="●"/>
              <a:defRPr sz="1100">
                <a:solidFill>
                  <a:schemeClr val="accent4"/>
                </a:solidFill>
              </a:defRPr>
            </a:lvl7pPr>
            <a:lvl8pPr marL="3657600" lvl="7" indent="-298450" rtl="0">
              <a:spcBef>
                <a:spcPts val="1600"/>
              </a:spcBef>
              <a:spcAft>
                <a:spcPts val="0"/>
              </a:spcAft>
              <a:buClr>
                <a:schemeClr val="accent4"/>
              </a:buClr>
              <a:buSzPts val="1100"/>
              <a:buChar char="○"/>
              <a:defRPr sz="1100">
                <a:solidFill>
                  <a:schemeClr val="accent4"/>
                </a:solidFill>
              </a:defRPr>
            </a:lvl8pPr>
            <a:lvl9pPr marL="4114800" lvl="8" indent="-298450" rtl="0">
              <a:spcBef>
                <a:spcPts val="1600"/>
              </a:spcBef>
              <a:spcAft>
                <a:spcPts val="1600"/>
              </a:spcAft>
              <a:buClr>
                <a:schemeClr val="accent4"/>
              </a:buClr>
              <a:buSzPts val="1100"/>
              <a:buChar char="■"/>
              <a:defRPr sz="1100">
                <a:solidFill>
                  <a:schemeClr val="accent4"/>
                </a:solidFill>
              </a:defRPr>
            </a:lvl9pPr>
          </a:lstStyle>
          <a:p>
            <a:endParaRPr/>
          </a:p>
        </p:txBody>
      </p:sp>
      <p:sp>
        <p:nvSpPr>
          <p:cNvPr id="38" name="Google Shape;38;p6"/>
          <p:cNvSpPr txBox="1">
            <a:spLocks noGrp="1"/>
          </p:cNvSpPr>
          <p:nvPr>
            <p:ph type="title"/>
          </p:nvPr>
        </p:nvSpPr>
        <p:spPr>
          <a:xfrm>
            <a:off x="717419" y="1643600"/>
            <a:ext cx="3258600" cy="896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2400"/>
              <a:buNone/>
              <a:defRPr sz="24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S">
  <p:cSld name="CUSTOM_1_1_1_1_1_1">
    <p:bg>
      <p:bgPr>
        <a:solidFill>
          <a:srgbClr val="FFFFFF"/>
        </a:solidFill>
        <a:effectLst/>
      </p:bgPr>
    </p:bg>
    <p:spTree>
      <p:nvGrpSpPr>
        <p:cNvPr id="1" name="Shape 39"/>
        <p:cNvGrpSpPr/>
        <p:nvPr/>
      </p:nvGrpSpPr>
      <p:grpSpPr>
        <a:xfrm>
          <a:off x="0" y="0"/>
          <a:ext cx="0" cy="0"/>
          <a:chOff x="0" y="0"/>
          <a:chExt cx="0" cy="0"/>
        </a:xfrm>
      </p:grpSpPr>
      <p:sp>
        <p:nvSpPr>
          <p:cNvPr id="40" name="Google Shape;40;p7"/>
          <p:cNvSpPr txBox="1">
            <a:spLocks noGrp="1"/>
          </p:cNvSpPr>
          <p:nvPr>
            <p:ph type="ctrTitle"/>
          </p:nvPr>
        </p:nvSpPr>
        <p:spPr>
          <a:xfrm flipH="1">
            <a:off x="1230888" y="2638476"/>
            <a:ext cx="3188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41" name="Google Shape;41;p7"/>
          <p:cNvSpPr txBox="1">
            <a:spLocks noGrp="1"/>
          </p:cNvSpPr>
          <p:nvPr>
            <p:ph type="subTitle" idx="1"/>
          </p:nvPr>
        </p:nvSpPr>
        <p:spPr>
          <a:xfrm flipH="1">
            <a:off x="1503450" y="3099925"/>
            <a:ext cx="27312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
        <p:nvSpPr>
          <p:cNvPr id="42" name="Google Shape;42;p7"/>
          <p:cNvSpPr txBox="1">
            <a:spLocks noGrp="1"/>
          </p:cNvSpPr>
          <p:nvPr>
            <p:ph type="ctrTitle" idx="2"/>
          </p:nvPr>
        </p:nvSpPr>
        <p:spPr>
          <a:xfrm flipH="1">
            <a:off x="4724413" y="2638476"/>
            <a:ext cx="3188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43" name="Google Shape;43;p7"/>
          <p:cNvSpPr txBox="1">
            <a:spLocks noGrp="1"/>
          </p:cNvSpPr>
          <p:nvPr>
            <p:ph type="subTitle" idx="3"/>
          </p:nvPr>
        </p:nvSpPr>
        <p:spPr>
          <a:xfrm flipH="1">
            <a:off x="5004625" y="3099925"/>
            <a:ext cx="26283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
        <p:nvSpPr>
          <p:cNvPr id="44" name="Google Shape;44;p7"/>
          <p:cNvSpPr txBox="1">
            <a:spLocks noGrp="1"/>
          </p:cNvSpPr>
          <p:nvPr>
            <p:ph type="title" idx="4"/>
          </p:nvPr>
        </p:nvSpPr>
        <p:spPr>
          <a:xfrm>
            <a:off x="4550775" y="965025"/>
            <a:ext cx="3884400" cy="896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2"/>
              </a:buClr>
              <a:buSzPts val="2400"/>
              <a:buNone/>
              <a:defRPr sz="2400">
                <a:solidFill>
                  <a:schemeClr val="accent2"/>
                </a:solidFill>
              </a:defRPr>
            </a:lvl1pPr>
            <a:lvl2pPr lvl="1" algn="r" rtl="0">
              <a:spcBef>
                <a:spcPts val="0"/>
              </a:spcBef>
              <a:spcAft>
                <a:spcPts val="0"/>
              </a:spcAft>
              <a:buClr>
                <a:schemeClr val="accent2"/>
              </a:buClr>
              <a:buSzPts val="2400"/>
              <a:buNone/>
              <a:defRPr sz="2400">
                <a:solidFill>
                  <a:schemeClr val="accent2"/>
                </a:solidFill>
              </a:defRPr>
            </a:lvl2pPr>
            <a:lvl3pPr lvl="2" algn="r" rtl="0">
              <a:spcBef>
                <a:spcPts val="0"/>
              </a:spcBef>
              <a:spcAft>
                <a:spcPts val="0"/>
              </a:spcAft>
              <a:buClr>
                <a:schemeClr val="accent2"/>
              </a:buClr>
              <a:buSzPts val="2400"/>
              <a:buNone/>
              <a:defRPr sz="2400">
                <a:solidFill>
                  <a:schemeClr val="accent2"/>
                </a:solidFill>
              </a:defRPr>
            </a:lvl3pPr>
            <a:lvl4pPr lvl="3" algn="r" rtl="0">
              <a:spcBef>
                <a:spcPts val="0"/>
              </a:spcBef>
              <a:spcAft>
                <a:spcPts val="0"/>
              </a:spcAft>
              <a:buClr>
                <a:schemeClr val="accent2"/>
              </a:buClr>
              <a:buSzPts val="2400"/>
              <a:buNone/>
              <a:defRPr sz="2400">
                <a:solidFill>
                  <a:schemeClr val="accent2"/>
                </a:solidFill>
              </a:defRPr>
            </a:lvl4pPr>
            <a:lvl5pPr lvl="4" algn="r" rtl="0">
              <a:spcBef>
                <a:spcPts val="0"/>
              </a:spcBef>
              <a:spcAft>
                <a:spcPts val="0"/>
              </a:spcAft>
              <a:buClr>
                <a:schemeClr val="accent2"/>
              </a:buClr>
              <a:buSzPts val="2400"/>
              <a:buNone/>
              <a:defRPr sz="2400">
                <a:solidFill>
                  <a:schemeClr val="accent2"/>
                </a:solidFill>
              </a:defRPr>
            </a:lvl5pPr>
            <a:lvl6pPr lvl="5" algn="r" rtl="0">
              <a:spcBef>
                <a:spcPts val="0"/>
              </a:spcBef>
              <a:spcAft>
                <a:spcPts val="0"/>
              </a:spcAft>
              <a:buClr>
                <a:schemeClr val="accent2"/>
              </a:buClr>
              <a:buSzPts val="2400"/>
              <a:buNone/>
              <a:defRPr sz="2400">
                <a:solidFill>
                  <a:schemeClr val="accent2"/>
                </a:solidFill>
              </a:defRPr>
            </a:lvl6pPr>
            <a:lvl7pPr lvl="6" algn="r" rtl="0">
              <a:spcBef>
                <a:spcPts val="0"/>
              </a:spcBef>
              <a:spcAft>
                <a:spcPts val="0"/>
              </a:spcAft>
              <a:buClr>
                <a:schemeClr val="accent2"/>
              </a:buClr>
              <a:buSzPts val="2400"/>
              <a:buNone/>
              <a:defRPr sz="2400">
                <a:solidFill>
                  <a:schemeClr val="accent2"/>
                </a:solidFill>
              </a:defRPr>
            </a:lvl7pPr>
            <a:lvl8pPr lvl="7" algn="r" rtl="0">
              <a:spcBef>
                <a:spcPts val="0"/>
              </a:spcBef>
              <a:spcAft>
                <a:spcPts val="0"/>
              </a:spcAft>
              <a:buClr>
                <a:schemeClr val="accent2"/>
              </a:buClr>
              <a:buSzPts val="2400"/>
              <a:buNone/>
              <a:defRPr sz="2400">
                <a:solidFill>
                  <a:schemeClr val="accent2"/>
                </a:solidFill>
              </a:defRPr>
            </a:lvl8pPr>
            <a:lvl9pPr lvl="8" algn="r"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IMAGE + TITLE 1">
  <p:cSld name="CUSTOM_1_1_1_1_1_1_1_1_1_1_1_1">
    <p:bg>
      <p:bgPr>
        <a:no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ctrTitle"/>
          </p:nvPr>
        </p:nvSpPr>
        <p:spPr>
          <a:xfrm flipH="1">
            <a:off x="4280704" y="384050"/>
            <a:ext cx="4138500" cy="1229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IMAGE + TEXT 2">
  <p:cSld name="CUSTOM_1_1_1_1_1_1_1_1_1_1">
    <p:bg>
      <p:bgPr>
        <a:noFill/>
        <a:effectLst/>
      </p:bgPr>
    </p:bg>
    <p:spTree>
      <p:nvGrpSpPr>
        <p:cNvPr id="1" name="Shape 58"/>
        <p:cNvGrpSpPr/>
        <p:nvPr/>
      </p:nvGrpSpPr>
      <p:grpSpPr>
        <a:xfrm>
          <a:off x="0" y="0"/>
          <a:ext cx="0" cy="0"/>
          <a:chOff x="0" y="0"/>
          <a:chExt cx="0" cy="0"/>
        </a:xfrm>
      </p:grpSpPr>
      <p:sp>
        <p:nvSpPr>
          <p:cNvPr id="59" name="Google Shape;59;p11"/>
          <p:cNvSpPr txBox="1">
            <a:spLocks noGrp="1"/>
          </p:cNvSpPr>
          <p:nvPr>
            <p:ph type="ctrTitle"/>
          </p:nvPr>
        </p:nvSpPr>
        <p:spPr>
          <a:xfrm flipH="1">
            <a:off x="1767300" y="828500"/>
            <a:ext cx="5609400" cy="348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LUMNS 2">
  <p:cSld name="CUSTOM_10">
    <p:spTree>
      <p:nvGrpSpPr>
        <p:cNvPr id="1" name="Shape 60"/>
        <p:cNvGrpSpPr/>
        <p:nvPr/>
      </p:nvGrpSpPr>
      <p:grpSpPr>
        <a:xfrm>
          <a:off x="0" y="0"/>
          <a:ext cx="0" cy="0"/>
          <a:chOff x="0" y="0"/>
          <a:chExt cx="0" cy="0"/>
        </a:xfrm>
      </p:grpSpPr>
      <p:sp>
        <p:nvSpPr>
          <p:cNvPr id="61" name="Google Shape;61;p12"/>
          <p:cNvSpPr txBox="1">
            <a:spLocks noGrp="1"/>
          </p:cNvSpPr>
          <p:nvPr>
            <p:ph type="ctrTitle"/>
          </p:nvPr>
        </p:nvSpPr>
        <p:spPr>
          <a:xfrm flipH="1">
            <a:off x="1149300" y="2822375"/>
            <a:ext cx="21159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62" name="Google Shape;62;p12"/>
          <p:cNvSpPr txBox="1">
            <a:spLocks noGrp="1"/>
          </p:cNvSpPr>
          <p:nvPr>
            <p:ph type="subTitle" idx="1"/>
          </p:nvPr>
        </p:nvSpPr>
        <p:spPr>
          <a:xfrm flipH="1">
            <a:off x="1248750" y="3355775"/>
            <a:ext cx="19170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
        <p:nvSpPr>
          <p:cNvPr id="63" name="Google Shape;63;p12"/>
          <p:cNvSpPr txBox="1">
            <a:spLocks noGrp="1"/>
          </p:cNvSpPr>
          <p:nvPr>
            <p:ph type="title" idx="2"/>
          </p:nvPr>
        </p:nvSpPr>
        <p:spPr>
          <a:xfrm>
            <a:off x="720000" y="556765"/>
            <a:ext cx="2974500" cy="896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
        <p:nvSpPr>
          <p:cNvPr id="64" name="Google Shape;64;p12"/>
          <p:cNvSpPr txBox="1">
            <a:spLocks noGrp="1"/>
          </p:cNvSpPr>
          <p:nvPr>
            <p:ph type="ctrTitle" idx="3"/>
          </p:nvPr>
        </p:nvSpPr>
        <p:spPr>
          <a:xfrm flipH="1">
            <a:off x="1149300" y="1513300"/>
            <a:ext cx="21159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65" name="Google Shape;65;p12"/>
          <p:cNvSpPr txBox="1">
            <a:spLocks noGrp="1"/>
          </p:cNvSpPr>
          <p:nvPr>
            <p:ph type="subTitle" idx="4"/>
          </p:nvPr>
        </p:nvSpPr>
        <p:spPr>
          <a:xfrm flipH="1">
            <a:off x="1248750" y="2046700"/>
            <a:ext cx="19170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2"/>
              </a:buClr>
              <a:buSzPts val="2800"/>
              <a:buFont typeface="Chelsea Market"/>
              <a:buNone/>
              <a:defRPr sz="2800">
                <a:solidFill>
                  <a:schemeClr val="accent2"/>
                </a:solidFill>
                <a:latin typeface="Chelsea Market"/>
                <a:ea typeface="Chelsea Market"/>
                <a:cs typeface="Chelsea Market"/>
                <a:sym typeface="Chelsea Market"/>
              </a:defRPr>
            </a:lvl1pPr>
            <a:lvl2pPr lvl="1">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2pPr>
            <a:lvl3pPr lvl="2">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3pPr>
            <a:lvl4pPr lvl="3">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4pPr>
            <a:lvl5pPr lvl="4">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5pPr>
            <a:lvl6pPr lvl="5">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6pPr>
            <a:lvl7pPr lvl="6">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7pPr>
            <a:lvl8pPr lvl="7">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8pPr>
            <a:lvl9pPr lvl="8">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1pPr>
            <a:lvl2pPr marL="914400" lvl="1"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2pPr>
            <a:lvl3pPr marL="1371600" lvl="2"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3pPr>
            <a:lvl4pPr marL="1828800" lvl="3"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4pPr>
            <a:lvl5pPr marL="2286000" lvl="4"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5pPr>
            <a:lvl6pPr marL="2743200" lvl="5"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6pPr>
            <a:lvl7pPr marL="3200400" lvl="6"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7pPr>
            <a:lvl8pPr marL="3657600" lvl="7"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8pPr>
            <a:lvl9pPr marL="4114800" lvl="8" indent="-304800" rtl="0">
              <a:lnSpc>
                <a:spcPct val="115000"/>
              </a:lnSpc>
              <a:spcBef>
                <a:spcPts val="1600"/>
              </a:spcBef>
              <a:spcAft>
                <a:spcPts val="160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 id="2147483657" r:id="rId8"/>
    <p:sldLayoutId id="2147483658" r:id="rId9"/>
    <p:sldLayoutId id="2147483659" r:id="rId10"/>
    <p:sldLayoutId id="2147483660" r:id="rId11"/>
    <p:sldLayoutId id="2147483662" r:id="rId12"/>
    <p:sldLayoutId id="2147483666" r:id="rId13"/>
    <p:sldLayoutId id="2147483670" r:id="rId14"/>
    <p:sldLayoutId id="2147483673"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orient="horz" pos="340">
          <p15:clr>
            <a:srgbClr val="EA4335"/>
          </p15:clr>
        </p15:guide>
        <p15:guide id="3" pos="5306">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3.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5.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6.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7.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0.xml"/><Relationship Id="rId1" Type="http://schemas.openxmlformats.org/officeDocument/2006/relationships/slideLayout" Target="../slideLayouts/slideLayout1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pSp>
        <p:nvGrpSpPr>
          <p:cNvPr id="153" name="Google Shape;153;p30"/>
          <p:cNvGrpSpPr/>
          <p:nvPr/>
        </p:nvGrpSpPr>
        <p:grpSpPr>
          <a:xfrm>
            <a:off x="8336129" y="3831533"/>
            <a:ext cx="518313" cy="517465"/>
            <a:chOff x="5721625" y="4984150"/>
            <a:chExt cx="196950" cy="196650"/>
          </a:xfrm>
        </p:grpSpPr>
        <p:sp>
          <p:nvSpPr>
            <p:cNvPr id="154" name="Google Shape;154;p3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30"/>
          <p:cNvGrpSpPr/>
          <p:nvPr/>
        </p:nvGrpSpPr>
        <p:grpSpPr>
          <a:xfrm>
            <a:off x="7865032" y="646010"/>
            <a:ext cx="1551432" cy="2389819"/>
            <a:chOff x="5283050" y="4042750"/>
            <a:chExt cx="399000" cy="595950"/>
          </a:xfrm>
        </p:grpSpPr>
        <p:sp>
          <p:nvSpPr>
            <p:cNvPr id="160" name="Google Shape;160;p30"/>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0"/>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0"/>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0"/>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0"/>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0"/>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0"/>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0"/>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30"/>
          <p:cNvGrpSpPr/>
          <p:nvPr/>
        </p:nvGrpSpPr>
        <p:grpSpPr>
          <a:xfrm>
            <a:off x="1019386" y="675833"/>
            <a:ext cx="1165945" cy="925787"/>
            <a:chOff x="4725050" y="4107925"/>
            <a:chExt cx="398900" cy="316725"/>
          </a:xfrm>
        </p:grpSpPr>
        <p:sp>
          <p:nvSpPr>
            <p:cNvPr id="169" name="Google Shape;169;p30"/>
            <p:cNvSpPr/>
            <p:nvPr/>
          </p:nvSpPr>
          <p:spPr>
            <a:xfrm>
              <a:off x="4725050" y="4107925"/>
              <a:ext cx="398900" cy="232975"/>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0"/>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0"/>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0"/>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0"/>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0"/>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0"/>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30"/>
          <p:cNvGrpSpPr/>
          <p:nvPr/>
        </p:nvGrpSpPr>
        <p:grpSpPr>
          <a:xfrm>
            <a:off x="-743825" y="1713213"/>
            <a:ext cx="7172875" cy="3869375"/>
            <a:chOff x="202750" y="921725"/>
            <a:chExt cx="7172875" cy="3869375"/>
          </a:xfrm>
        </p:grpSpPr>
        <p:sp>
          <p:nvSpPr>
            <p:cNvPr id="177" name="Google Shape;177;p30"/>
            <p:cNvSpPr/>
            <p:nvPr/>
          </p:nvSpPr>
          <p:spPr>
            <a:xfrm>
              <a:off x="202750" y="921725"/>
              <a:ext cx="7172875" cy="3869375"/>
            </a:xfrm>
            <a:custGeom>
              <a:avLst/>
              <a:gdLst/>
              <a:ahLst/>
              <a:cxnLst/>
              <a:rect l="l" t="t" r="r" b="b"/>
              <a:pathLst>
                <a:path w="286915" h="154775" extrusionOk="0">
                  <a:moveTo>
                    <a:pt x="11987" y="1"/>
                  </a:moveTo>
                  <a:cubicBezTo>
                    <a:pt x="10286" y="1"/>
                    <a:pt x="8605" y="288"/>
                    <a:pt x="7013" y="946"/>
                  </a:cubicBezTo>
                  <a:cubicBezTo>
                    <a:pt x="4719" y="1891"/>
                    <a:pt x="2688" y="3658"/>
                    <a:pt x="1852" y="5985"/>
                  </a:cubicBezTo>
                  <a:cubicBezTo>
                    <a:pt x="1" y="11146"/>
                    <a:pt x="4372" y="16301"/>
                    <a:pt x="8460" y="19946"/>
                  </a:cubicBezTo>
                  <a:cubicBezTo>
                    <a:pt x="23320" y="33206"/>
                    <a:pt x="40302" y="46479"/>
                    <a:pt x="58119" y="56281"/>
                  </a:cubicBezTo>
                  <a:cubicBezTo>
                    <a:pt x="61391" y="58080"/>
                    <a:pt x="64688" y="59752"/>
                    <a:pt x="68011" y="61307"/>
                  </a:cubicBezTo>
                  <a:cubicBezTo>
                    <a:pt x="79143" y="66475"/>
                    <a:pt x="91279" y="68930"/>
                    <a:pt x="102688" y="73494"/>
                  </a:cubicBezTo>
                  <a:cubicBezTo>
                    <a:pt x="113467" y="77807"/>
                    <a:pt x="124393" y="83212"/>
                    <a:pt x="131277" y="92558"/>
                  </a:cubicBezTo>
                  <a:cubicBezTo>
                    <a:pt x="140327" y="104834"/>
                    <a:pt x="141112" y="122195"/>
                    <a:pt x="151698" y="133173"/>
                  </a:cubicBezTo>
                  <a:cubicBezTo>
                    <a:pt x="159160" y="140912"/>
                    <a:pt x="169778" y="143663"/>
                    <a:pt x="180063" y="145270"/>
                  </a:cubicBezTo>
                  <a:cubicBezTo>
                    <a:pt x="185262" y="146080"/>
                    <a:pt x="191189" y="145926"/>
                    <a:pt x="196196" y="147545"/>
                  </a:cubicBezTo>
                  <a:cubicBezTo>
                    <a:pt x="201126" y="149139"/>
                    <a:pt x="205664" y="150714"/>
                    <a:pt x="210889" y="151646"/>
                  </a:cubicBezTo>
                  <a:cubicBezTo>
                    <a:pt x="222571" y="153732"/>
                    <a:pt x="234410" y="154775"/>
                    <a:pt x="246276" y="154775"/>
                  </a:cubicBezTo>
                  <a:cubicBezTo>
                    <a:pt x="247318" y="154775"/>
                    <a:pt x="248361" y="154767"/>
                    <a:pt x="249403" y="154751"/>
                  </a:cubicBezTo>
                  <a:cubicBezTo>
                    <a:pt x="255998" y="154648"/>
                    <a:pt x="262580" y="154224"/>
                    <a:pt x="269149" y="153478"/>
                  </a:cubicBezTo>
                  <a:cubicBezTo>
                    <a:pt x="270733" y="153295"/>
                    <a:pt x="284030" y="150559"/>
                    <a:pt x="286520" y="150559"/>
                  </a:cubicBezTo>
                  <a:cubicBezTo>
                    <a:pt x="286747" y="150559"/>
                    <a:pt x="286884" y="150581"/>
                    <a:pt x="286914" y="150631"/>
                  </a:cubicBezTo>
                  <a:cubicBezTo>
                    <a:pt x="281155" y="141336"/>
                    <a:pt x="271983" y="134510"/>
                    <a:pt x="262014" y="130024"/>
                  </a:cubicBezTo>
                  <a:cubicBezTo>
                    <a:pt x="252045" y="125538"/>
                    <a:pt x="241240" y="123217"/>
                    <a:pt x="230461" y="121392"/>
                  </a:cubicBezTo>
                  <a:cubicBezTo>
                    <a:pt x="219926" y="119605"/>
                    <a:pt x="209231" y="118242"/>
                    <a:pt x="199159" y="114681"/>
                  </a:cubicBezTo>
                  <a:cubicBezTo>
                    <a:pt x="189993" y="111442"/>
                    <a:pt x="181869" y="106293"/>
                    <a:pt x="175775" y="98670"/>
                  </a:cubicBezTo>
                  <a:cubicBezTo>
                    <a:pt x="169676" y="91047"/>
                    <a:pt x="171328" y="80178"/>
                    <a:pt x="165466" y="72311"/>
                  </a:cubicBezTo>
                  <a:cubicBezTo>
                    <a:pt x="162059" y="67735"/>
                    <a:pt x="156731" y="65048"/>
                    <a:pt x="151486" y="62798"/>
                  </a:cubicBezTo>
                  <a:cubicBezTo>
                    <a:pt x="128739" y="53041"/>
                    <a:pt x="110542" y="48992"/>
                    <a:pt x="104108" y="43348"/>
                  </a:cubicBezTo>
                  <a:cubicBezTo>
                    <a:pt x="100264" y="39980"/>
                    <a:pt x="94313" y="38354"/>
                    <a:pt x="89685" y="36407"/>
                  </a:cubicBezTo>
                  <a:cubicBezTo>
                    <a:pt x="83713" y="33887"/>
                    <a:pt x="79060" y="30738"/>
                    <a:pt x="73552" y="27479"/>
                  </a:cubicBezTo>
                  <a:cubicBezTo>
                    <a:pt x="61108" y="20119"/>
                    <a:pt x="46157" y="18422"/>
                    <a:pt x="33855" y="10741"/>
                  </a:cubicBezTo>
                  <a:cubicBezTo>
                    <a:pt x="29632" y="8106"/>
                    <a:pt x="25820" y="4809"/>
                    <a:pt x="21392" y="2527"/>
                  </a:cubicBezTo>
                  <a:cubicBezTo>
                    <a:pt x="18499" y="1030"/>
                    <a:pt x="15206" y="1"/>
                    <a:pt x="1198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0"/>
            <p:cNvSpPr/>
            <p:nvPr/>
          </p:nvSpPr>
          <p:spPr>
            <a:xfrm>
              <a:off x="1688500" y="1911650"/>
              <a:ext cx="93700" cy="27125"/>
            </a:xfrm>
            <a:custGeom>
              <a:avLst/>
              <a:gdLst/>
              <a:ahLst/>
              <a:cxnLst/>
              <a:rect l="l" t="t" r="r" b="b"/>
              <a:pathLst>
                <a:path w="3748" h="1085" extrusionOk="0">
                  <a:moveTo>
                    <a:pt x="3314" y="1"/>
                  </a:moveTo>
                  <a:cubicBezTo>
                    <a:pt x="3298" y="1"/>
                    <a:pt x="3282" y="2"/>
                    <a:pt x="3265" y="4"/>
                  </a:cubicBezTo>
                  <a:cubicBezTo>
                    <a:pt x="2683" y="81"/>
                    <a:pt x="2099" y="120"/>
                    <a:pt x="1513" y="120"/>
                  </a:cubicBezTo>
                  <a:cubicBezTo>
                    <a:pt x="1174" y="120"/>
                    <a:pt x="834" y="107"/>
                    <a:pt x="495" y="81"/>
                  </a:cubicBezTo>
                  <a:cubicBezTo>
                    <a:pt x="489" y="81"/>
                    <a:pt x="483" y="81"/>
                    <a:pt x="477" y="81"/>
                  </a:cubicBezTo>
                  <a:cubicBezTo>
                    <a:pt x="232" y="81"/>
                    <a:pt x="0" y="325"/>
                    <a:pt x="13" y="563"/>
                  </a:cubicBezTo>
                  <a:cubicBezTo>
                    <a:pt x="19" y="827"/>
                    <a:pt x="232" y="1039"/>
                    <a:pt x="495" y="1045"/>
                  </a:cubicBezTo>
                  <a:cubicBezTo>
                    <a:pt x="834" y="1071"/>
                    <a:pt x="1174" y="1084"/>
                    <a:pt x="1513" y="1084"/>
                  </a:cubicBezTo>
                  <a:cubicBezTo>
                    <a:pt x="2099" y="1084"/>
                    <a:pt x="2683" y="1046"/>
                    <a:pt x="3265" y="968"/>
                  </a:cubicBezTo>
                  <a:cubicBezTo>
                    <a:pt x="3394" y="962"/>
                    <a:pt x="3516" y="910"/>
                    <a:pt x="3606" y="827"/>
                  </a:cubicBezTo>
                  <a:cubicBezTo>
                    <a:pt x="3696" y="737"/>
                    <a:pt x="3747" y="615"/>
                    <a:pt x="3747" y="486"/>
                  </a:cubicBezTo>
                  <a:cubicBezTo>
                    <a:pt x="3741" y="269"/>
                    <a:pt x="3560" y="1"/>
                    <a:pt x="33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0"/>
            <p:cNvSpPr/>
            <p:nvPr/>
          </p:nvSpPr>
          <p:spPr>
            <a:xfrm>
              <a:off x="1513025" y="1985975"/>
              <a:ext cx="100125" cy="27350"/>
            </a:xfrm>
            <a:custGeom>
              <a:avLst/>
              <a:gdLst/>
              <a:ahLst/>
              <a:cxnLst/>
              <a:rect l="l" t="t" r="r" b="b"/>
              <a:pathLst>
                <a:path w="4005" h="1094" extrusionOk="0">
                  <a:moveTo>
                    <a:pt x="3531" y="0"/>
                  </a:moveTo>
                  <a:cubicBezTo>
                    <a:pt x="3524" y="0"/>
                    <a:pt x="3517" y="0"/>
                    <a:pt x="3510" y="1"/>
                  </a:cubicBezTo>
                  <a:lnTo>
                    <a:pt x="495" y="129"/>
                  </a:lnTo>
                  <a:cubicBezTo>
                    <a:pt x="245" y="142"/>
                    <a:pt x="0" y="348"/>
                    <a:pt x="13" y="611"/>
                  </a:cubicBezTo>
                  <a:cubicBezTo>
                    <a:pt x="26" y="862"/>
                    <a:pt x="215" y="1094"/>
                    <a:pt x="474" y="1094"/>
                  </a:cubicBezTo>
                  <a:cubicBezTo>
                    <a:pt x="481" y="1094"/>
                    <a:pt x="488" y="1094"/>
                    <a:pt x="495" y="1093"/>
                  </a:cubicBezTo>
                  <a:lnTo>
                    <a:pt x="3510" y="965"/>
                  </a:lnTo>
                  <a:cubicBezTo>
                    <a:pt x="3767" y="952"/>
                    <a:pt x="4005" y="746"/>
                    <a:pt x="3992" y="483"/>
                  </a:cubicBezTo>
                  <a:cubicBezTo>
                    <a:pt x="3986" y="232"/>
                    <a:pt x="3790" y="0"/>
                    <a:pt x="353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0"/>
            <p:cNvSpPr/>
            <p:nvPr/>
          </p:nvSpPr>
          <p:spPr>
            <a:xfrm>
              <a:off x="2806725" y="2659650"/>
              <a:ext cx="74275" cy="27175"/>
            </a:xfrm>
            <a:custGeom>
              <a:avLst/>
              <a:gdLst/>
              <a:ahLst/>
              <a:cxnLst/>
              <a:rect l="l" t="t" r="r" b="b"/>
              <a:pathLst>
                <a:path w="2971" h="1087" extrusionOk="0">
                  <a:moveTo>
                    <a:pt x="483" y="0"/>
                  </a:moveTo>
                  <a:cubicBezTo>
                    <a:pt x="213" y="0"/>
                    <a:pt x="1" y="212"/>
                    <a:pt x="1" y="482"/>
                  </a:cubicBezTo>
                  <a:cubicBezTo>
                    <a:pt x="7" y="746"/>
                    <a:pt x="219" y="958"/>
                    <a:pt x="483" y="965"/>
                  </a:cubicBezTo>
                  <a:lnTo>
                    <a:pt x="2488" y="1087"/>
                  </a:lnTo>
                  <a:cubicBezTo>
                    <a:pt x="2752" y="1087"/>
                    <a:pt x="2970" y="868"/>
                    <a:pt x="2970" y="605"/>
                  </a:cubicBezTo>
                  <a:cubicBezTo>
                    <a:pt x="2964" y="341"/>
                    <a:pt x="2752" y="129"/>
                    <a:pt x="2488" y="123"/>
                  </a:cubicBezTo>
                  <a:lnTo>
                    <a:pt x="483"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0"/>
            <p:cNvSpPr/>
            <p:nvPr/>
          </p:nvSpPr>
          <p:spPr>
            <a:xfrm>
              <a:off x="3140000" y="2747150"/>
              <a:ext cx="61875" cy="24150"/>
            </a:xfrm>
            <a:custGeom>
              <a:avLst/>
              <a:gdLst/>
              <a:ahLst/>
              <a:cxnLst/>
              <a:rect l="l" t="t" r="r" b="b"/>
              <a:pathLst>
                <a:path w="2475" h="966" extrusionOk="0">
                  <a:moveTo>
                    <a:pt x="482" y="1"/>
                  </a:moveTo>
                  <a:cubicBezTo>
                    <a:pt x="219" y="1"/>
                    <a:pt x="0" y="220"/>
                    <a:pt x="0" y="483"/>
                  </a:cubicBezTo>
                  <a:cubicBezTo>
                    <a:pt x="0" y="753"/>
                    <a:pt x="219" y="965"/>
                    <a:pt x="482" y="965"/>
                  </a:cubicBezTo>
                  <a:lnTo>
                    <a:pt x="1993" y="965"/>
                  </a:lnTo>
                  <a:cubicBezTo>
                    <a:pt x="2256" y="965"/>
                    <a:pt x="2475" y="753"/>
                    <a:pt x="2475" y="483"/>
                  </a:cubicBezTo>
                  <a:cubicBezTo>
                    <a:pt x="2475" y="220"/>
                    <a:pt x="2256" y="1"/>
                    <a:pt x="199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30"/>
          <p:cNvSpPr txBox="1">
            <a:spLocks noGrp="1"/>
          </p:cNvSpPr>
          <p:nvPr>
            <p:ph type="subTitle" idx="1"/>
          </p:nvPr>
        </p:nvSpPr>
        <p:spPr>
          <a:xfrm>
            <a:off x="5664037" y="2365329"/>
            <a:ext cx="2087400" cy="670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solidFill>
                  <a:srgbClr val="666666"/>
                </a:solidFill>
              </a:rPr>
              <a:t>System design and database design</a:t>
            </a:r>
            <a:endParaRPr dirty="0">
              <a:solidFill>
                <a:srgbClr val="666666"/>
              </a:solidFill>
            </a:endParaRPr>
          </a:p>
        </p:txBody>
      </p:sp>
      <p:sp>
        <p:nvSpPr>
          <p:cNvPr id="184" name="Google Shape;184;p30"/>
          <p:cNvSpPr/>
          <p:nvPr/>
        </p:nvSpPr>
        <p:spPr>
          <a:xfrm>
            <a:off x="3418872" y="1136075"/>
            <a:ext cx="1087875" cy="1238125"/>
          </a:xfrm>
          <a:custGeom>
            <a:avLst/>
            <a:gdLst/>
            <a:ahLst/>
            <a:cxnLst/>
            <a:rect l="l" t="t" r="r" b="b"/>
            <a:pathLst>
              <a:path w="43515" h="49525" extrusionOk="0">
                <a:moveTo>
                  <a:pt x="26818" y="49525"/>
                </a:moveTo>
                <a:cubicBezTo>
                  <a:pt x="23091" y="44307"/>
                  <a:pt x="19649" y="38537"/>
                  <a:pt x="18328" y="32262"/>
                </a:cubicBezTo>
                <a:cubicBezTo>
                  <a:pt x="16650" y="24293"/>
                  <a:pt x="16740" y="14504"/>
                  <a:pt x="10687" y="9056"/>
                </a:cubicBezTo>
                <a:cubicBezTo>
                  <a:pt x="8092" y="6720"/>
                  <a:pt x="1219" y="5995"/>
                  <a:pt x="216" y="9339"/>
                </a:cubicBezTo>
                <a:cubicBezTo>
                  <a:pt x="-648" y="12220"/>
                  <a:pt x="3228" y="15455"/>
                  <a:pt x="6159" y="16131"/>
                </a:cubicBezTo>
                <a:cubicBezTo>
                  <a:pt x="19375" y="19181"/>
                  <a:pt x="29952" y="0"/>
                  <a:pt x="43515" y="0"/>
                </a:cubicBezTo>
              </a:path>
            </a:pathLst>
          </a:custGeom>
          <a:noFill/>
          <a:ln w="19050" cap="flat" cmpd="sng">
            <a:solidFill>
              <a:schemeClr val="accent1"/>
            </a:solidFill>
            <a:prstDash val="dash"/>
            <a:round/>
            <a:headEnd type="none" w="med" len="med"/>
            <a:tailEnd type="none" w="med" len="med"/>
          </a:ln>
        </p:spPr>
      </p:sp>
      <p:grpSp>
        <p:nvGrpSpPr>
          <p:cNvPr id="185" name="Google Shape;185;p30"/>
          <p:cNvGrpSpPr/>
          <p:nvPr/>
        </p:nvGrpSpPr>
        <p:grpSpPr>
          <a:xfrm>
            <a:off x="278350" y="2030902"/>
            <a:ext cx="1751328" cy="2848361"/>
            <a:chOff x="6362575" y="3991175"/>
            <a:chExt cx="336425" cy="510075"/>
          </a:xfrm>
        </p:grpSpPr>
        <p:sp>
          <p:nvSpPr>
            <p:cNvPr id="186" name="Google Shape;186;p30"/>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0"/>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0"/>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0"/>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0"/>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0"/>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0"/>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0"/>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0"/>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0"/>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0"/>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0"/>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0"/>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0"/>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0"/>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0"/>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30"/>
          <p:cNvGrpSpPr/>
          <p:nvPr/>
        </p:nvGrpSpPr>
        <p:grpSpPr>
          <a:xfrm>
            <a:off x="7558440" y="4205489"/>
            <a:ext cx="830933" cy="670529"/>
            <a:chOff x="7514750" y="4210883"/>
            <a:chExt cx="953999" cy="769838"/>
          </a:xfrm>
        </p:grpSpPr>
        <p:sp>
          <p:nvSpPr>
            <p:cNvPr id="298" name="Google Shape;298;p30"/>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30"/>
          <p:cNvGrpSpPr/>
          <p:nvPr/>
        </p:nvGrpSpPr>
        <p:grpSpPr>
          <a:xfrm>
            <a:off x="1991626" y="1573307"/>
            <a:ext cx="518333" cy="517543"/>
            <a:chOff x="5550100" y="4738125"/>
            <a:chExt cx="196950" cy="196650"/>
          </a:xfrm>
        </p:grpSpPr>
        <p:sp>
          <p:nvSpPr>
            <p:cNvPr id="306" name="Google Shape;306;p30"/>
            <p:cNvSpPr/>
            <p:nvPr/>
          </p:nvSpPr>
          <p:spPr>
            <a:xfrm>
              <a:off x="5599125" y="4738125"/>
              <a:ext cx="22250" cy="185825"/>
            </a:xfrm>
            <a:custGeom>
              <a:avLst/>
              <a:gdLst/>
              <a:ahLst/>
              <a:cxnLst/>
              <a:rect l="l" t="t" r="r" b="b"/>
              <a:pathLst>
                <a:path w="890" h="7433" extrusionOk="0">
                  <a:moveTo>
                    <a:pt x="161" y="1"/>
                  </a:moveTo>
                  <a:lnTo>
                    <a:pt x="161" y="1"/>
                  </a:lnTo>
                  <a:cubicBezTo>
                    <a:pt x="0" y="2480"/>
                    <a:pt x="90" y="4971"/>
                    <a:pt x="431" y="7432"/>
                  </a:cubicBezTo>
                  <a:lnTo>
                    <a:pt x="694" y="7364"/>
                  </a:lnTo>
                  <a:cubicBezTo>
                    <a:pt x="890" y="4898"/>
                    <a:pt x="710" y="2414"/>
                    <a:pt x="16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5631300" y="4739725"/>
              <a:ext cx="50100" cy="186200"/>
            </a:xfrm>
            <a:custGeom>
              <a:avLst/>
              <a:gdLst/>
              <a:ahLst/>
              <a:cxnLst/>
              <a:rect l="l" t="t" r="r" b="b"/>
              <a:pathLst>
                <a:path w="2004" h="7448" extrusionOk="0">
                  <a:moveTo>
                    <a:pt x="2003" y="0"/>
                  </a:moveTo>
                  <a:lnTo>
                    <a:pt x="2003" y="0"/>
                  </a:lnTo>
                  <a:cubicBezTo>
                    <a:pt x="1153" y="745"/>
                    <a:pt x="765" y="1880"/>
                    <a:pt x="508" y="2983"/>
                  </a:cubicBezTo>
                  <a:cubicBezTo>
                    <a:pt x="167" y="4445"/>
                    <a:pt x="0" y="5943"/>
                    <a:pt x="7" y="7447"/>
                  </a:cubicBezTo>
                  <a:lnTo>
                    <a:pt x="123" y="7366"/>
                  </a:lnTo>
                  <a:cubicBezTo>
                    <a:pt x="710" y="4900"/>
                    <a:pt x="1336" y="2445"/>
                    <a:pt x="20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5666650" y="4823825"/>
              <a:ext cx="24950" cy="110950"/>
            </a:xfrm>
            <a:custGeom>
              <a:avLst/>
              <a:gdLst/>
              <a:ahLst/>
              <a:cxnLst/>
              <a:rect l="l" t="t" r="r" b="b"/>
              <a:pathLst>
                <a:path w="998" h="4438" extrusionOk="0">
                  <a:moveTo>
                    <a:pt x="310" y="1"/>
                  </a:moveTo>
                  <a:cubicBezTo>
                    <a:pt x="1" y="458"/>
                    <a:pt x="18" y="1053"/>
                    <a:pt x="47" y="1604"/>
                  </a:cubicBezTo>
                  <a:cubicBezTo>
                    <a:pt x="93" y="2491"/>
                    <a:pt x="141" y="3394"/>
                    <a:pt x="436" y="4233"/>
                  </a:cubicBezTo>
                  <a:lnTo>
                    <a:pt x="998" y="4437"/>
                  </a:lnTo>
                  <a:cubicBezTo>
                    <a:pt x="917" y="2939"/>
                    <a:pt x="686" y="1452"/>
                    <a:pt x="31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5699275" y="4765300"/>
              <a:ext cx="47775" cy="157100"/>
            </a:xfrm>
            <a:custGeom>
              <a:avLst/>
              <a:gdLst/>
              <a:ahLst/>
              <a:cxnLst/>
              <a:rect l="l" t="t" r="r" b="b"/>
              <a:pathLst>
                <a:path w="1911" h="6284" extrusionOk="0">
                  <a:moveTo>
                    <a:pt x="1852" y="1"/>
                  </a:moveTo>
                  <a:lnTo>
                    <a:pt x="1852" y="1"/>
                  </a:lnTo>
                  <a:cubicBezTo>
                    <a:pt x="707" y="1545"/>
                    <a:pt x="64" y="3405"/>
                    <a:pt x="9" y="5326"/>
                  </a:cubicBezTo>
                  <a:cubicBezTo>
                    <a:pt x="0" y="5651"/>
                    <a:pt x="11" y="5985"/>
                    <a:pt x="141" y="6284"/>
                  </a:cubicBezTo>
                  <a:lnTo>
                    <a:pt x="558" y="6282"/>
                  </a:lnTo>
                  <a:cubicBezTo>
                    <a:pt x="738" y="5485"/>
                    <a:pt x="1184" y="4775"/>
                    <a:pt x="1459" y="4007"/>
                  </a:cubicBezTo>
                  <a:cubicBezTo>
                    <a:pt x="1911" y="2735"/>
                    <a:pt x="1885" y="1349"/>
                    <a:pt x="185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5550100" y="4798800"/>
              <a:ext cx="40800" cy="129000"/>
            </a:xfrm>
            <a:custGeom>
              <a:avLst/>
              <a:gdLst/>
              <a:ahLst/>
              <a:cxnLst/>
              <a:rect l="l" t="t" r="r" b="b"/>
              <a:pathLst>
                <a:path w="1632" h="5160" extrusionOk="0">
                  <a:moveTo>
                    <a:pt x="420" y="0"/>
                  </a:moveTo>
                  <a:lnTo>
                    <a:pt x="420" y="0"/>
                  </a:lnTo>
                  <a:cubicBezTo>
                    <a:pt x="0" y="1687"/>
                    <a:pt x="281" y="3538"/>
                    <a:pt x="1184" y="5025"/>
                  </a:cubicBezTo>
                  <a:lnTo>
                    <a:pt x="1632" y="5159"/>
                  </a:lnTo>
                  <a:cubicBezTo>
                    <a:pt x="1404" y="4885"/>
                    <a:pt x="1426" y="4492"/>
                    <a:pt x="1408" y="4136"/>
                  </a:cubicBezTo>
                  <a:cubicBezTo>
                    <a:pt x="1384" y="3655"/>
                    <a:pt x="1259" y="3185"/>
                    <a:pt x="1136" y="2717"/>
                  </a:cubicBezTo>
                  <a:cubicBezTo>
                    <a:pt x="896" y="1812"/>
                    <a:pt x="659" y="905"/>
                    <a:pt x="42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30"/>
          <p:cNvGrpSpPr/>
          <p:nvPr/>
        </p:nvGrpSpPr>
        <p:grpSpPr>
          <a:xfrm>
            <a:off x="278353" y="156809"/>
            <a:ext cx="681823" cy="550203"/>
            <a:chOff x="7514750" y="4210883"/>
            <a:chExt cx="953999" cy="769838"/>
          </a:xfrm>
        </p:grpSpPr>
        <p:sp>
          <p:nvSpPr>
            <p:cNvPr id="312" name="Google Shape;312;p30"/>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30"/>
          <p:cNvSpPr txBox="1">
            <a:spLocks noGrp="1"/>
          </p:cNvSpPr>
          <p:nvPr>
            <p:ph type="ctrTitle"/>
          </p:nvPr>
        </p:nvSpPr>
        <p:spPr>
          <a:xfrm>
            <a:off x="2945437" y="383155"/>
            <a:ext cx="4806000" cy="1887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zh-CN" altLang="en-US" dirty="0">
                <a:latin typeface="方正艺黑简体" panose="03000509000000000000" pitchFamily="65" charset="-122"/>
                <a:ea typeface="方正艺黑简体" panose="03000509000000000000" pitchFamily="65" charset="-122"/>
              </a:rPr>
              <a:t>系统设计和数据库设计</a:t>
            </a:r>
            <a:endParaRPr dirty="0">
              <a:latin typeface="方正艺黑简体" panose="03000509000000000000" pitchFamily="65" charset="-122"/>
              <a:ea typeface="方正艺黑简体" panose="03000509000000000000" pitchFamily="65" charset="-122"/>
            </a:endParaRPr>
          </a:p>
        </p:txBody>
      </p:sp>
      <p:pic>
        <p:nvPicPr>
          <p:cNvPr id="5" name="图片 4" descr="卡通人物&#10;&#10;描述已自动生成">
            <a:extLst>
              <a:ext uri="{FF2B5EF4-FFF2-40B4-BE49-F238E27FC236}">
                <a16:creationId xmlns:a16="http://schemas.microsoft.com/office/drawing/2014/main" id="{EC38555F-EC6D-4B3B-922C-4D989954A90E}"/>
              </a:ext>
            </a:extLst>
          </p:cNvPr>
          <p:cNvPicPr>
            <a:picLocks noChangeAspect="1"/>
          </p:cNvPicPr>
          <p:nvPr/>
        </p:nvPicPr>
        <p:blipFill>
          <a:blip r:embed="rId3"/>
          <a:stretch>
            <a:fillRect/>
          </a:stretch>
        </p:blipFill>
        <p:spPr>
          <a:xfrm>
            <a:off x="2524631" y="1465432"/>
            <a:ext cx="3675886" cy="367588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8"/>
        <p:cNvGrpSpPr/>
        <p:nvPr/>
      </p:nvGrpSpPr>
      <p:grpSpPr>
        <a:xfrm>
          <a:off x="0" y="0"/>
          <a:ext cx="0" cy="0"/>
          <a:chOff x="0" y="0"/>
          <a:chExt cx="0" cy="0"/>
        </a:xfrm>
      </p:grpSpPr>
      <p:grpSp>
        <p:nvGrpSpPr>
          <p:cNvPr id="1559" name="Google Shape;1559;p40"/>
          <p:cNvGrpSpPr/>
          <p:nvPr/>
        </p:nvGrpSpPr>
        <p:grpSpPr>
          <a:xfrm>
            <a:off x="6816762" y="2086235"/>
            <a:ext cx="4381869" cy="3250687"/>
            <a:chOff x="3836300" y="3894925"/>
            <a:chExt cx="880300" cy="653050"/>
          </a:xfrm>
        </p:grpSpPr>
        <p:sp>
          <p:nvSpPr>
            <p:cNvPr id="1560" name="Google Shape;1560;p40"/>
            <p:cNvSpPr/>
            <p:nvPr/>
          </p:nvSpPr>
          <p:spPr>
            <a:xfrm>
              <a:off x="3836300" y="3894925"/>
              <a:ext cx="880300" cy="653050"/>
            </a:xfrm>
            <a:custGeom>
              <a:avLst/>
              <a:gdLst/>
              <a:ahLst/>
              <a:cxnLst/>
              <a:rect l="l" t="t" r="r" b="b"/>
              <a:pathLst>
                <a:path w="35212" h="26122" extrusionOk="0">
                  <a:moveTo>
                    <a:pt x="33920" y="1"/>
                  </a:moveTo>
                  <a:cubicBezTo>
                    <a:pt x="33711" y="1"/>
                    <a:pt x="33459" y="47"/>
                    <a:pt x="33156" y="148"/>
                  </a:cubicBezTo>
                  <a:cubicBezTo>
                    <a:pt x="31353" y="753"/>
                    <a:pt x="29782" y="2373"/>
                    <a:pt x="28599" y="3790"/>
                  </a:cubicBezTo>
                  <a:cubicBezTo>
                    <a:pt x="27212" y="5450"/>
                    <a:pt x="26044" y="7293"/>
                    <a:pt x="24556" y="8863"/>
                  </a:cubicBezTo>
                  <a:cubicBezTo>
                    <a:pt x="20053" y="13616"/>
                    <a:pt x="13296" y="15294"/>
                    <a:pt x="7461" y="18262"/>
                  </a:cubicBezTo>
                  <a:cubicBezTo>
                    <a:pt x="4149" y="19945"/>
                    <a:pt x="834" y="22426"/>
                    <a:pt x="0" y="26045"/>
                  </a:cubicBezTo>
                  <a:cubicBezTo>
                    <a:pt x="817" y="26096"/>
                    <a:pt x="1634" y="26122"/>
                    <a:pt x="2451" y="26122"/>
                  </a:cubicBezTo>
                  <a:cubicBezTo>
                    <a:pt x="4013" y="26122"/>
                    <a:pt x="5574" y="26028"/>
                    <a:pt x="7125" y="25841"/>
                  </a:cubicBezTo>
                  <a:cubicBezTo>
                    <a:pt x="7640" y="25779"/>
                    <a:pt x="8168" y="25701"/>
                    <a:pt x="8611" y="25432"/>
                  </a:cubicBezTo>
                  <a:cubicBezTo>
                    <a:pt x="9036" y="25174"/>
                    <a:pt x="9341" y="24763"/>
                    <a:pt x="9661" y="24381"/>
                  </a:cubicBezTo>
                  <a:cubicBezTo>
                    <a:pt x="14462" y="18636"/>
                    <a:pt x="23387" y="18402"/>
                    <a:pt x="29137" y="13607"/>
                  </a:cubicBezTo>
                  <a:cubicBezTo>
                    <a:pt x="32257" y="11006"/>
                    <a:pt x="34189" y="7138"/>
                    <a:pt x="34691" y="3133"/>
                  </a:cubicBezTo>
                  <a:cubicBezTo>
                    <a:pt x="34862" y="1767"/>
                    <a:pt x="35212" y="1"/>
                    <a:pt x="33920"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4457000" y="4254725"/>
              <a:ext cx="19975" cy="5425"/>
            </a:xfrm>
            <a:custGeom>
              <a:avLst/>
              <a:gdLst/>
              <a:ahLst/>
              <a:cxnLst/>
              <a:rect l="l" t="t" r="r" b="b"/>
              <a:pathLst>
                <a:path w="799" h="217" extrusionOk="0">
                  <a:moveTo>
                    <a:pt x="723" y="0"/>
                  </a:moveTo>
                  <a:cubicBezTo>
                    <a:pt x="714" y="0"/>
                    <a:pt x="705" y="1"/>
                    <a:pt x="695" y="3"/>
                  </a:cubicBezTo>
                  <a:cubicBezTo>
                    <a:pt x="697" y="3"/>
                    <a:pt x="698" y="3"/>
                    <a:pt x="699" y="3"/>
                  </a:cubicBezTo>
                  <a:lnTo>
                    <a:pt x="699" y="3"/>
                  </a:lnTo>
                  <a:cubicBezTo>
                    <a:pt x="700" y="3"/>
                    <a:pt x="688" y="4"/>
                    <a:pt x="687" y="4"/>
                  </a:cubicBezTo>
                  <a:lnTo>
                    <a:pt x="663" y="8"/>
                  </a:lnTo>
                  <a:cubicBezTo>
                    <a:pt x="650" y="9"/>
                    <a:pt x="636" y="9"/>
                    <a:pt x="624" y="10"/>
                  </a:cubicBezTo>
                  <a:cubicBezTo>
                    <a:pt x="606" y="11"/>
                    <a:pt x="588" y="14"/>
                    <a:pt x="570" y="17"/>
                  </a:cubicBezTo>
                  <a:lnTo>
                    <a:pt x="555" y="19"/>
                  </a:lnTo>
                  <a:cubicBezTo>
                    <a:pt x="558" y="19"/>
                    <a:pt x="558" y="18"/>
                    <a:pt x="558" y="18"/>
                  </a:cubicBezTo>
                  <a:cubicBezTo>
                    <a:pt x="556" y="18"/>
                    <a:pt x="542" y="20"/>
                    <a:pt x="540" y="21"/>
                  </a:cubicBezTo>
                  <a:cubicBezTo>
                    <a:pt x="522" y="23"/>
                    <a:pt x="504" y="25"/>
                    <a:pt x="485" y="29"/>
                  </a:cubicBezTo>
                  <a:cubicBezTo>
                    <a:pt x="480" y="30"/>
                    <a:pt x="474" y="30"/>
                    <a:pt x="467" y="31"/>
                  </a:cubicBezTo>
                  <a:lnTo>
                    <a:pt x="467" y="31"/>
                  </a:lnTo>
                  <a:cubicBezTo>
                    <a:pt x="465" y="32"/>
                    <a:pt x="461" y="32"/>
                    <a:pt x="460" y="32"/>
                  </a:cubicBezTo>
                  <a:cubicBezTo>
                    <a:pt x="446" y="34"/>
                    <a:pt x="432" y="35"/>
                    <a:pt x="417" y="37"/>
                  </a:cubicBezTo>
                  <a:cubicBezTo>
                    <a:pt x="321" y="48"/>
                    <a:pt x="225" y="53"/>
                    <a:pt x="129" y="53"/>
                  </a:cubicBezTo>
                  <a:cubicBezTo>
                    <a:pt x="113" y="53"/>
                    <a:pt x="97" y="53"/>
                    <a:pt x="81" y="53"/>
                  </a:cubicBezTo>
                  <a:cubicBezTo>
                    <a:pt x="36" y="53"/>
                    <a:pt x="0" y="89"/>
                    <a:pt x="0" y="133"/>
                  </a:cubicBezTo>
                  <a:cubicBezTo>
                    <a:pt x="1" y="177"/>
                    <a:pt x="36" y="212"/>
                    <a:pt x="81" y="213"/>
                  </a:cubicBezTo>
                  <a:lnTo>
                    <a:pt x="81" y="214"/>
                  </a:lnTo>
                  <a:cubicBezTo>
                    <a:pt x="111" y="216"/>
                    <a:pt x="142" y="217"/>
                    <a:pt x="173" y="217"/>
                  </a:cubicBezTo>
                  <a:cubicBezTo>
                    <a:pt x="262" y="217"/>
                    <a:pt x="351" y="210"/>
                    <a:pt x="439" y="197"/>
                  </a:cubicBezTo>
                  <a:cubicBezTo>
                    <a:pt x="495" y="190"/>
                    <a:pt x="550" y="178"/>
                    <a:pt x="603" y="164"/>
                  </a:cubicBezTo>
                  <a:cubicBezTo>
                    <a:pt x="617" y="160"/>
                    <a:pt x="632" y="156"/>
                    <a:pt x="646" y="151"/>
                  </a:cubicBezTo>
                  <a:cubicBezTo>
                    <a:pt x="656" y="148"/>
                    <a:pt x="667" y="143"/>
                    <a:pt x="676" y="137"/>
                  </a:cubicBezTo>
                  <a:cubicBezTo>
                    <a:pt x="678" y="136"/>
                    <a:pt x="679" y="136"/>
                    <a:pt x="679" y="136"/>
                  </a:cubicBezTo>
                  <a:lnTo>
                    <a:pt x="679" y="136"/>
                  </a:lnTo>
                  <a:cubicBezTo>
                    <a:pt x="679" y="136"/>
                    <a:pt x="678" y="136"/>
                    <a:pt x="678" y="136"/>
                  </a:cubicBezTo>
                  <a:lnTo>
                    <a:pt x="678" y="136"/>
                  </a:lnTo>
                  <a:lnTo>
                    <a:pt x="686" y="133"/>
                  </a:lnTo>
                  <a:cubicBezTo>
                    <a:pt x="703" y="126"/>
                    <a:pt x="718" y="119"/>
                    <a:pt x="735" y="112"/>
                  </a:cubicBezTo>
                  <a:cubicBezTo>
                    <a:pt x="750" y="106"/>
                    <a:pt x="763" y="96"/>
                    <a:pt x="774" y="85"/>
                  </a:cubicBezTo>
                  <a:cubicBezTo>
                    <a:pt x="799" y="61"/>
                    <a:pt x="789" y="12"/>
                    <a:pt x="753" y="5"/>
                  </a:cubicBezTo>
                  <a:cubicBezTo>
                    <a:pt x="744" y="2"/>
                    <a:pt x="733" y="1"/>
                    <a:pt x="72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4478250" y="4244250"/>
              <a:ext cx="14300" cy="4300"/>
            </a:xfrm>
            <a:custGeom>
              <a:avLst/>
              <a:gdLst/>
              <a:ahLst/>
              <a:cxnLst/>
              <a:rect l="l" t="t" r="r" b="b"/>
              <a:pathLst>
                <a:path w="572" h="172" extrusionOk="0">
                  <a:moveTo>
                    <a:pt x="321" y="29"/>
                  </a:moveTo>
                  <a:lnTo>
                    <a:pt x="321" y="29"/>
                  </a:lnTo>
                  <a:cubicBezTo>
                    <a:pt x="321" y="29"/>
                    <a:pt x="319" y="30"/>
                    <a:pt x="316" y="30"/>
                  </a:cubicBezTo>
                  <a:cubicBezTo>
                    <a:pt x="320" y="30"/>
                    <a:pt x="321" y="29"/>
                    <a:pt x="321" y="29"/>
                  </a:cubicBezTo>
                  <a:close/>
                  <a:moveTo>
                    <a:pt x="484" y="1"/>
                  </a:moveTo>
                  <a:cubicBezTo>
                    <a:pt x="470" y="1"/>
                    <a:pt x="457" y="3"/>
                    <a:pt x="444" y="6"/>
                  </a:cubicBezTo>
                  <a:cubicBezTo>
                    <a:pt x="425" y="10"/>
                    <a:pt x="406" y="14"/>
                    <a:pt x="386" y="19"/>
                  </a:cubicBezTo>
                  <a:cubicBezTo>
                    <a:pt x="367" y="23"/>
                    <a:pt x="350" y="25"/>
                    <a:pt x="331" y="28"/>
                  </a:cubicBezTo>
                  <a:lnTo>
                    <a:pt x="316" y="30"/>
                  </a:lnTo>
                  <a:cubicBezTo>
                    <a:pt x="306" y="31"/>
                    <a:pt x="295" y="32"/>
                    <a:pt x="286" y="33"/>
                  </a:cubicBezTo>
                  <a:cubicBezTo>
                    <a:pt x="248" y="38"/>
                    <a:pt x="211" y="39"/>
                    <a:pt x="174" y="40"/>
                  </a:cubicBezTo>
                  <a:cubicBezTo>
                    <a:pt x="134" y="42"/>
                    <a:pt x="96" y="40"/>
                    <a:pt x="56" y="44"/>
                  </a:cubicBezTo>
                  <a:cubicBezTo>
                    <a:pt x="30" y="45"/>
                    <a:pt x="8" y="65"/>
                    <a:pt x="3" y="91"/>
                  </a:cubicBezTo>
                  <a:cubicBezTo>
                    <a:pt x="0" y="118"/>
                    <a:pt x="17" y="143"/>
                    <a:pt x="42" y="150"/>
                  </a:cubicBezTo>
                  <a:lnTo>
                    <a:pt x="42" y="149"/>
                  </a:lnTo>
                  <a:cubicBezTo>
                    <a:pt x="82" y="162"/>
                    <a:pt x="125" y="168"/>
                    <a:pt x="168" y="170"/>
                  </a:cubicBezTo>
                  <a:cubicBezTo>
                    <a:pt x="182" y="171"/>
                    <a:pt x="196" y="171"/>
                    <a:pt x="210" y="171"/>
                  </a:cubicBezTo>
                  <a:cubicBezTo>
                    <a:pt x="236" y="171"/>
                    <a:pt x="262" y="170"/>
                    <a:pt x="288" y="168"/>
                  </a:cubicBezTo>
                  <a:cubicBezTo>
                    <a:pt x="331" y="164"/>
                    <a:pt x="374" y="159"/>
                    <a:pt x="417" y="151"/>
                  </a:cubicBezTo>
                  <a:cubicBezTo>
                    <a:pt x="437" y="148"/>
                    <a:pt x="456" y="144"/>
                    <a:pt x="475" y="139"/>
                  </a:cubicBezTo>
                  <a:cubicBezTo>
                    <a:pt x="488" y="137"/>
                    <a:pt x="502" y="132"/>
                    <a:pt x="514" y="126"/>
                  </a:cubicBezTo>
                  <a:cubicBezTo>
                    <a:pt x="523" y="121"/>
                    <a:pt x="531" y="114"/>
                    <a:pt x="539" y="108"/>
                  </a:cubicBezTo>
                  <a:cubicBezTo>
                    <a:pt x="561" y="96"/>
                    <a:pt x="572" y="69"/>
                    <a:pt x="565" y="44"/>
                  </a:cubicBezTo>
                  <a:cubicBezTo>
                    <a:pt x="558" y="20"/>
                    <a:pt x="536" y="3"/>
                    <a:pt x="510" y="2"/>
                  </a:cubicBezTo>
                  <a:cubicBezTo>
                    <a:pt x="501" y="2"/>
                    <a:pt x="493" y="1"/>
                    <a:pt x="4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511425" y="4059950"/>
              <a:ext cx="14625" cy="7925"/>
            </a:xfrm>
            <a:custGeom>
              <a:avLst/>
              <a:gdLst/>
              <a:ahLst/>
              <a:cxnLst/>
              <a:rect l="l" t="t" r="r" b="b"/>
              <a:pathLst>
                <a:path w="585" h="317" extrusionOk="0">
                  <a:moveTo>
                    <a:pt x="534" y="1"/>
                  </a:moveTo>
                  <a:cubicBezTo>
                    <a:pt x="494" y="1"/>
                    <a:pt x="453" y="18"/>
                    <a:pt x="415" y="30"/>
                  </a:cubicBezTo>
                  <a:lnTo>
                    <a:pt x="386" y="39"/>
                  </a:lnTo>
                  <a:cubicBezTo>
                    <a:pt x="382" y="40"/>
                    <a:pt x="377" y="42"/>
                    <a:pt x="372" y="43"/>
                  </a:cubicBezTo>
                  <a:lnTo>
                    <a:pt x="372" y="43"/>
                  </a:lnTo>
                  <a:cubicBezTo>
                    <a:pt x="372" y="43"/>
                    <a:pt x="370" y="42"/>
                    <a:pt x="367" y="42"/>
                  </a:cubicBezTo>
                  <a:cubicBezTo>
                    <a:pt x="365" y="42"/>
                    <a:pt x="363" y="42"/>
                    <a:pt x="361" y="42"/>
                  </a:cubicBezTo>
                  <a:cubicBezTo>
                    <a:pt x="339" y="42"/>
                    <a:pt x="313" y="56"/>
                    <a:pt x="294" y="65"/>
                  </a:cubicBezTo>
                  <a:cubicBezTo>
                    <a:pt x="210" y="100"/>
                    <a:pt x="129" y="138"/>
                    <a:pt x="48" y="177"/>
                  </a:cubicBezTo>
                  <a:cubicBezTo>
                    <a:pt x="12" y="194"/>
                    <a:pt x="1" y="247"/>
                    <a:pt x="21" y="280"/>
                  </a:cubicBezTo>
                  <a:cubicBezTo>
                    <a:pt x="37" y="305"/>
                    <a:pt x="60" y="316"/>
                    <a:pt x="85" y="316"/>
                  </a:cubicBezTo>
                  <a:cubicBezTo>
                    <a:pt x="98" y="316"/>
                    <a:pt x="112" y="313"/>
                    <a:pt x="125" y="308"/>
                  </a:cubicBezTo>
                  <a:cubicBezTo>
                    <a:pt x="202" y="274"/>
                    <a:pt x="280" y="241"/>
                    <a:pt x="355" y="204"/>
                  </a:cubicBezTo>
                  <a:cubicBezTo>
                    <a:pt x="377" y="194"/>
                    <a:pt x="402" y="184"/>
                    <a:pt x="419" y="166"/>
                  </a:cubicBezTo>
                  <a:cubicBezTo>
                    <a:pt x="420" y="165"/>
                    <a:pt x="424" y="161"/>
                    <a:pt x="427" y="157"/>
                  </a:cubicBezTo>
                  <a:lnTo>
                    <a:pt x="427" y="157"/>
                  </a:lnTo>
                  <a:lnTo>
                    <a:pt x="432" y="154"/>
                  </a:lnTo>
                  <a:lnTo>
                    <a:pt x="459" y="137"/>
                  </a:lnTo>
                  <a:cubicBezTo>
                    <a:pt x="495" y="115"/>
                    <a:pt x="539" y="95"/>
                    <a:pt x="566" y="61"/>
                  </a:cubicBezTo>
                  <a:cubicBezTo>
                    <a:pt x="585" y="37"/>
                    <a:pt x="573" y="3"/>
                    <a:pt x="540" y="1"/>
                  </a:cubicBezTo>
                  <a:cubicBezTo>
                    <a:pt x="538" y="1"/>
                    <a:pt x="536" y="1"/>
                    <a:pt x="53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0"/>
            <p:cNvSpPr/>
            <p:nvPr/>
          </p:nvSpPr>
          <p:spPr>
            <a:xfrm>
              <a:off x="4530425" y="4065050"/>
              <a:ext cx="15275" cy="8000"/>
            </a:xfrm>
            <a:custGeom>
              <a:avLst/>
              <a:gdLst/>
              <a:ahLst/>
              <a:cxnLst/>
              <a:rect l="l" t="t" r="r" b="b"/>
              <a:pathLst>
                <a:path w="611" h="320" extrusionOk="0">
                  <a:moveTo>
                    <a:pt x="532" y="0"/>
                  </a:moveTo>
                  <a:cubicBezTo>
                    <a:pt x="527" y="0"/>
                    <a:pt x="522" y="1"/>
                    <a:pt x="516" y="2"/>
                  </a:cubicBezTo>
                  <a:cubicBezTo>
                    <a:pt x="496" y="7"/>
                    <a:pt x="476" y="11"/>
                    <a:pt x="456" y="16"/>
                  </a:cubicBezTo>
                  <a:cubicBezTo>
                    <a:pt x="436" y="22"/>
                    <a:pt x="417" y="30"/>
                    <a:pt x="398" y="39"/>
                  </a:cubicBezTo>
                  <a:lnTo>
                    <a:pt x="283" y="88"/>
                  </a:lnTo>
                  <a:lnTo>
                    <a:pt x="53" y="184"/>
                  </a:lnTo>
                  <a:cubicBezTo>
                    <a:pt x="37" y="189"/>
                    <a:pt x="23" y="201"/>
                    <a:pt x="13" y="215"/>
                  </a:cubicBezTo>
                  <a:cubicBezTo>
                    <a:pt x="4" y="231"/>
                    <a:pt x="1" y="250"/>
                    <a:pt x="6" y="268"/>
                  </a:cubicBezTo>
                  <a:cubicBezTo>
                    <a:pt x="15" y="294"/>
                    <a:pt x="42" y="319"/>
                    <a:pt x="71" y="319"/>
                  </a:cubicBezTo>
                  <a:cubicBezTo>
                    <a:pt x="77" y="319"/>
                    <a:pt x="83" y="318"/>
                    <a:pt x="89" y="316"/>
                  </a:cubicBezTo>
                  <a:lnTo>
                    <a:pt x="322" y="219"/>
                  </a:lnTo>
                  <a:lnTo>
                    <a:pt x="437" y="170"/>
                  </a:lnTo>
                  <a:cubicBezTo>
                    <a:pt x="460" y="162"/>
                    <a:pt x="484" y="152"/>
                    <a:pt x="505" y="142"/>
                  </a:cubicBezTo>
                  <a:cubicBezTo>
                    <a:pt x="524" y="131"/>
                    <a:pt x="542" y="118"/>
                    <a:pt x="560" y="107"/>
                  </a:cubicBezTo>
                  <a:cubicBezTo>
                    <a:pt x="611" y="75"/>
                    <a:pt x="585" y="0"/>
                    <a:pt x="53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0"/>
            <p:cNvSpPr/>
            <p:nvPr/>
          </p:nvSpPr>
          <p:spPr>
            <a:xfrm>
              <a:off x="4144575" y="4399350"/>
              <a:ext cx="27750" cy="5850"/>
            </a:xfrm>
            <a:custGeom>
              <a:avLst/>
              <a:gdLst/>
              <a:ahLst/>
              <a:cxnLst/>
              <a:rect l="l" t="t" r="r" b="b"/>
              <a:pathLst>
                <a:path w="1110" h="234" extrusionOk="0">
                  <a:moveTo>
                    <a:pt x="1003" y="0"/>
                  </a:moveTo>
                  <a:cubicBezTo>
                    <a:pt x="1002" y="0"/>
                    <a:pt x="1001" y="0"/>
                    <a:pt x="1000" y="0"/>
                  </a:cubicBezTo>
                  <a:cubicBezTo>
                    <a:pt x="984" y="0"/>
                    <a:pt x="967" y="1"/>
                    <a:pt x="952" y="2"/>
                  </a:cubicBezTo>
                  <a:cubicBezTo>
                    <a:pt x="920" y="4"/>
                    <a:pt x="888" y="7"/>
                    <a:pt x="857" y="9"/>
                  </a:cubicBezTo>
                  <a:cubicBezTo>
                    <a:pt x="794" y="14"/>
                    <a:pt x="732" y="18"/>
                    <a:pt x="670" y="23"/>
                  </a:cubicBezTo>
                  <a:lnTo>
                    <a:pt x="294" y="61"/>
                  </a:lnTo>
                  <a:lnTo>
                    <a:pt x="78" y="84"/>
                  </a:lnTo>
                  <a:cubicBezTo>
                    <a:pt x="39" y="87"/>
                    <a:pt x="1" y="115"/>
                    <a:pt x="3" y="158"/>
                  </a:cubicBezTo>
                  <a:cubicBezTo>
                    <a:pt x="4" y="195"/>
                    <a:pt x="34" y="233"/>
                    <a:pt x="74" y="233"/>
                  </a:cubicBezTo>
                  <a:cubicBezTo>
                    <a:pt x="75" y="233"/>
                    <a:pt x="76" y="233"/>
                    <a:pt x="78" y="233"/>
                  </a:cubicBezTo>
                  <a:lnTo>
                    <a:pt x="76" y="233"/>
                  </a:lnTo>
                  <a:cubicBezTo>
                    <a:pt x="327" y="220"/>
                    <a:pt x="579" y="208"/>
                    <a:pt x="830" y="189"/>
                  </a:cubicBezTo>
                  <a:cubicBezTo>
                    <a:pt x="866" y="186"/>
                    <a:pt x="902" y="183"/>
                    <a:pt x="938" y="179"/>
                  </a:cubicBezTo>
                  <a:lnTo>
                    <a:pt x="991" y="174"/>
                  </a:lnTo>
                  <a:cubicBezTo>
                    <a:pt x="1007" y="173"/>
                    <a:pt x="1024" y="170"/>
                    <a:pt x="1040" y="165"/>
                  </a:cubicBezTo>
                  <a:cubicBezTo>
                    <a:pt x="1055" y="158"/>
                    <a:pt x="1069" y="149"/>
                    <a:pt x="1078" y="136"/>
                  </a:cubicBezTo>
                  <a:cubicBezTo>
                    <a:pt x="1102" y="107"/>
                    <a:pt x="1110" y="61"/>
                    <a:pt x="1078" y="33"/>
                  </a:cubicBezTo>
                  <a:cubicBezTo>
                    <a:pt x="1059" y="13"/>
                    <a:pt x="1032" y="0"/>
                    <a:pt x="100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1175" y="4391100"/>
              <a:ext cx="4350" cy="4175"/>
            </a:xfrm>
            <a:custGeom>
              <a:avLst/>
              <a:gdLst/>
              <a:ahLst/>
              <a:cxnLst/>
              <a:rect l="l" t="t" r="r" b="b"/>
              <a:pathLst>
                <a:path w="174" h="167" extrusionOk="0">
                  <a:moveTo>
                    <a:pt x="90" y="0"/>
                  </a:moveTo>
                  <a:cubicBezTo>
                    <a:pt x="88" y="0"/>
                    <a:pt x="87" y="0"/>
                    <a:pt x="86" y="0"/>
                  </a:cubicBezTo>
                  <a:cubicBezTo>
                    <a:pt x="43" y="0"/>
                    <a:pt x="0" y="38"/>
                    <a:pt x="2" y="84"/>
                  </a:cubicBezTo>
                  <a:cubicBezTo>
                    <a:pt x="4" y="129"/>
                    <a:pt x="40" y="166"/>
                    <a:pt x="86" y="167"/>
                  </a:cubicBezTo>
                  <a:cubicBezTo>
                    <a:pt x="86" y="167"/>
                    <a:pt x="87" y="167"/>
                    <a:pt x="88" y="167"/>
                  </a:cubicBezTo>
                  <a:cubicBezTo>
                    <a:pt x="134" y="167"/>
                    <a:pt x="173" y="129"/>
                    <a:pt x="173" y="84"/>
                  </a:cubicBezTo>
                  <a:cubicBezTo>
                    <a:pt x="173" y="37"/>
                    <a:pt x="135" y="0"/>
                    <a:pt x="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0"/>
            <p:cNvSpPr/>
            <p:nvPr/>
          </p:nvSpPr>
          <p:spPr>
            <a:xfrm>
              <a:off x="3896025" y="4464100"/>
              <a:ext cx="23125" cy="4575"/>
            </a:xfrm>
            <a:custGeom>
              <a:avLst/>
              <a:gdLst/>
              <a:ahLst/>
              <a:cxnLst/>
              <a:rect l="l" t="t" r="r" b="b"/>
              <a:pathLst>
                <a:path w="925" h="183" extrusionOk="0">
                  <a:moveTo>
                    <a:pt x="827" y="0"/>
                  </a:moveTo>
                  <a:cubicBezTo>
                    <a:pt x="824" y="0"/>
                    <a:pt x="821" y="1"/>
                    <a:pt x="817" y="1"/>
                  </a:cubicBezTo>
                  <a:cubicBezTo>
                    <a:pt x="801" y="3"/>
                    <a:pt x="784" y="4"/>
                    <a:pt x="767" y="5"/>
                  </a:cubicBezTo>
                  <a:cubicBezTo>
                    <a:pt x="734" y="7"/>
                    <a:pt x="702" y="8"/>
                    <a:pt x="671" y="9"/>
                  </a:cubicBezTo>
                  <a:cubicBezTo>
                    <a:pt x="605" y="11"/>
                    <a:pt x="539" y="13"/>
                    <a:pt x="474" y="15"/>
                  </a:cubicBezTo>
                  <a:cubicBezTo>
                    <a:pt x="413" y="17"/>
                    <a:pt x="351" y="18"/>
                    <a:pt x="290" y="18"/>
                  </a:cubicBezTo>
                  <a:cubicBezTo>
                    <a:pt x="219" y="18"/>
                    <a:pt x="148" y="17"/>
                    <a:pt x="77" y="14"/>
                  </a:cubicBezTo>
                  <a:cubicBezTo>
                    <a:pt x="40" y="14"/>
                    <a:pt x="9" y="42"/>
                    <a:pt x="5" y="79"/>
                  </a:cubicBezTo>
                  <a:cubicBezTo>
                    <a:pt x="0" y="111"/>
                    <a:pt x="20" y="155"/>
                    <a:pt x="57" y="160"/>
                  </a:cubicBezTo>
                  <a:lnTo>
                    <a:pt x="57" y="161"/>
                  </a:lnTo>
                  <a:cubicBezTo>
                    <a:pt x="155" y="175"/>
                    <a:pt x="254" y="183"/>
                    <a:pt x="353" y="183"/>
                  </a:cubicBezTo>
                  <a:cubicBezTo>
                    <a:pt x="393" y="183"/>
                    <a:pt x="434" y="181"/>
                    <a:pt x="474" y="179"/>
                  </a:cubicBezTo>
                  <a:cubicBezTo>
                    <a:pt x="544" y="175"/>
                    <a:pt x="615" y="167"/>
                    <a:pt x="685" y="155"/>
                  </a:cubicBezTo>
                  <a:cubicBezTo>
                    <a:pt x="717" y="148"/>
                    <a:pt x="750" y="141"/>
                    <a:pt x="784" y="134"/>
                  </a:cubicBezTo>
                  <a:cubicBezTo>
                    <a:pt x="821" y="126"/>
                    <a:pt x="855" y="121"/>
                    <a:pt x="887" y="100"/>
                  </a:cubicBezTo>
                  <a:cubicBezTo>
                    <a:pt x="925" y="77"/>
                    <a:pt x="918" y="19"/>
                    <a:pt x="874" y="7"/>
                  </a:cubicBezTo>
                  <a:cubicBezTo>
                    <a:pt x="859" y="3"/>
                    <a:pt x="843"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3908950" y="4453100"/>
              <a:ext cx="16275" cy="3900"/>
            </a:xfrm>
            <a:custGeom>
              <a:avLst/>
              <a:gdLst/>
              <a:ahLst/>
              <a:cxnLst/>
              <a:rect l="l" t="t" r="r" b="b"/>
              <a:pathLst>
                <a:path w="651" h="156" extrusionOk="0">
                  <a:moveTo>
                    <a:pt x="265" y="1"/>
                  </a:moveTo>
                  <a:cubicBezTo>
                    <a:pt x="209" y="1"/>
                    <a:pt x="152" y="3"/>
                    <a:pt x="96" y="3"/>
                  </a:cubicBezTo>
                  <a:cubicBezTo>
                    <a:pt x="1" y="7"/>
                    <a:pt x="1" y="148"/>
                    <a:pt x="96" y="152"/>
                  </a:cubicBezTo>
                  <a:lnTo>
                    <a:pt x="96" y="153"/>
                  </a:lnTo>
                  <a:cubicBezTo>
                    <a:pt x="149" y="154"/>
                    <a:pt x="203" y="155"/>
                    <a:pt x="256" y="155"/>
                  </a:cubicBezTo>
                  <a:cubicBezTo>
                    <a:pt x="288" y="155"/>
                    <a:pt x="319" y="155"/>
                    <a:pt x="350" y="153"/>
                  </a:cubicBezTo>
                  <a:lnTo>
                    <a:pt x="473" y="146"/>
                  </a:lnTo>
                  <a:lnTo>
                    <a:pt x="539" y="141"/>
                  </a:lnTo>
                  <a:cubicBezTo>
                    <a:pt x="549" y="140"/>
                    <a:pt x="559" y="140"/>
                    <a:pt x="568" y="139"/>
                  </a:cubicBezTo>
                  <a:cubicBezTo>
                    <a:pt x="586" y="137"/>
                    <a:pt x="602" y="132"/>
                    <a:pt x="617" y="122"/>
                  </a:cubicBezTo>
                  <a:cubicBezTo>
                    <a:pt x="650" y="102"/>
                    <a:pt x="650" y="54"/>
                    <a:pt x="617" y="34"/>
                  </a:cubicBezTo>
                  <a:cubicBezTo>
                    <a:pt x="603" y="25"/>
                    <a:pt x="587" y="19"/>
                    <a:pt x="571" y="17"/>
                  </a:cubicBezTo>
                  <a:cubicBezTo>
                    <a:pt x="561" y="16"/>
                    <a:pt x="550" y="16"/>
                    <a:pt x="539" y="15"/>
                  </a:cubicBezTo>
                  <a:lnTo>
                    <a:pt x="478" y="12"/>
                  </a:lnTo>
                  <a:lnTo>
                    <a:pt x="350" y="3"/>
                  </a:lnTo>
                  <a:cubicBezTo>
                    <a:pt x="322" y="1"/>
                    <a:pt x="294" y="1"/>
                    <a:pt x="26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0"/>
          <p:cNvGrpSpPr/>
          <p:nvPr/>
        </p:nvGrpSpPr>
        <p:grpSpPr>
          <a:xfrm>
            <a:off x="6866432" y="2831241"/>
            <a:ext cx="1189094" cy="1933949"/>
            <a:chOff x="6362575" y="3991175"/>
            <a:chExt cx="336425" cy="510075"/>
          </a:xfrm>
        </p:grpSpPr>
        <p:sp>
          <p:nvSpPr>
            <p:cNvPr id="1634" name="Google Shape;1634;p40"/>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0"/>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0"/>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0"/>
          <p:cNvGrpSpPr/>
          <p:nvPr/>
        </p:nvGrpSpPr>
        <p:grpSpPr>
          <a:xfrm>
            <a:off x="8373380" y="272714"/>
            <a:ext cx="438391" cy="437645"/>
            <a:chOff x="5721625" y="4984150"/>
            <a:chExt cx="196950" cy="196650"/>
          </a:xfrm>
        </p:grpSpPr>
        <p:sp>
          <p:nvSpPr>
            <p:cNvPr id="1654" name="Google Shape;1654;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0"/>
          <p:cNvGrpSpPr/>
          <p:nvPr/>
        </p:nvGrpSpPr>
        <p:grpSpPr>
          <a:xfrm>
            <a:off x="8693645" y="4711618"/>
            <a:ext cx="438391" cy="437645"/>
            <a:chOff x="5721625" y="4984150"/>
            <a:chExt cx="196950" cy="196650"/>
          </a:xfrm>
        </p:grpSpPr>
        <p:sp>
          <p:nvSpPr>
            <p:cNvPr id="1660" name="Google Shape;1660;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3A483082-840E-4FEA-9A39-3F85D2B13729}"/>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我的</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B8CEFA8F-4212-4161-9E7A-BAACB8643791}"/>
              </a:ext>
            </a:extLst>
          </p:cNvPr>
          <p:cNvGraphicFramePr>
            <a:graphicFrameLocks noGrp="1"/>
          </p:cNvGraphicFramePr>
          <p:nvPr>
            <p:extLst>
              <p:ext uri="{D42A27DB-BD31-4B8C-83A1-F6EECF244321}">
                <p14:modId xmlns:p14="http://schemas.microsoft.com/office/powerpoint/2010/main" val="1298693956"/>
              </p:ext>
            </p:extLst>
          </p:nvPr>
        </p:nvGraphicFramePr>
        <p:xfrm>
          <a:off x="641440" y="1020424"/>
          <a:ext cx="5965725" cy="3126846"/>
        </p:xfrm>
        <a:graphic>
          <a:graphicData uri="http://schemas.openxmlformats.org/drawingml/2006/table">
            <a:tbl>
              <a:tblPr firstRow="1" firstCol="1" bandRow="1">
                <a:tableStyleId>{6CC53789-9DAD-44E7-A620-32084E5B6F51}</a:tableStyleId>
              </a:tblPr>
              <a:tblGrid>
                <a:gridCol w="1007523">
                  <a:extLst>
                    <a:ext uri="{9D8B030D-6E8A-4147-A177-3AD203B41FA5}">
                      <a16:colId xmlns:a16="http://schemas.microsoft.com/office/drawing/2014/main" val="2530923873"/>
                    </a:ext>
                  </a:extLst>
                </a:gridCol>
                <a:gridCol w="2479101">
                  <a:extLst>
                    <a:ext uri="{9D8B030D-6E8A-4147-A177-3AD203B41FA5}">
                      <a16:colId xmlns:a16="http://schemas.microsoft.com/office/drawing/2014/main" val="3326520305"/>
                    </a:ext>
                  </a:extLst>
                </a:gridCol>
                <a:gridCol w="2479101">
                  <a:extLst>
                    <a:ext uri="{9D8B030D-6E8A-4147-A177-3AD203B41FA5}">
                      <a16:colId xmlns:a16="http://schemas.microsoft.com/office/drawing/2014/main" val="3040622882"/>
                    </a:ext>
                  </a:extLst>
                </a:gridCol>
              </a:tblGrid>
              <a:tr h="317229">
                <a:tc>
                  <a:txBody>
                    <a:bodyPr/>
                    <a:lstStyle/>
                    <a:p>
                      <a:pPr algn="ctr">
                        <a:spcAft>
                          <a:spcPts val="0"/>
                        </a:spcAft>
                      </a:pPr>
                      <a:r>
                        <a:rPr lang="zh-CN" sz="1100" kern="0">
                          <a:effectLst/>
                        </a:rPr>
                        <a:t>模块名称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功能名称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功能描述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013297530"/>
                  </a:ext>
                </a:extLst>
              </a:tr>
              <a:tr h="411540">
                <a:tc rowSpan="5">
                  <a:txBody>
                    <a:bodyPr/>
                    <a:lstStyle/>
                    <a:p>
                      <a:pPr algn="ctr">
                        <a:spcAft>
                          <a:spcPts val="0"/>
                        </a:spcAft>
                      </a:pPr>
                      <a:r>
                        <a:rPr lang="zh-CN" sz="1000" kern="0">
                          <a:effectLst/>
                        </a:rPr>
                        <a:t>我的模块</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显示个人基础信息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a:effectLst/>
                        </a:rPr>
                        <a:t>显示用户头像、昵称、关注数、粉丝数、收藏数。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470737494"/>
                  </a:ext>
                </a:extLst>
              </a:tr>
              <a:tr h="661893">
                <a:tc vMerge="1">
                  <a:txBody>
                    <a:bodyPr/>
                    <a:lstStyle/>
                    <a:p>
                      <a:endParaRPr lang="zh-CN" altLang="en-US"/>
                    </a:p>
                  </a:txBody>
                  <a:tcPr/>
                </a:tc>
                <a:tc>
                  <a:txBody>
                    <a:bodyPr/>
                    <a:lstStyle/>
                    <a:p>
                      <a:pPr algn="ctr">
                        <a:spcAft>
                          <a:spcPts val="0"/>
                        </a:spcAft>
                      </a:pPr>
                      <a:r>
                        <a:rPr lang="zh-CN" sz="1000" kern="0">
                          <a:effectLst/>
                        </a:rPr>
                        <a:t>编辑个人基础信息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a:effectLst/>
                        </a:rPr>
                        <a:t>点击编辑资料按钮，用户根据需要修改昵称、头像、性别以及个人简介。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905551362"/>
                  </a:ext>
                </a:extLst>
              </a:tr>
              <a:tr h="981694">
                <a:tc vMerge="1">
                  <a:txBody>
                    <a:bodyPr/>
                    <a:lstStyle/>
                    <a:p>
                      <a:endParaRPr lang="zh-CN" altLang="en-US"/>
                    </a:p>
                  </a:txBody>
                  <a:tcPr/>
                </a:tc>
                <a:tc>
                  <a:txBody>
                    <a:bodyPr/>
                    <a:lstStyle/>
                    <a:p>
                      <a:pPr algn="ctr">
                        <a:spcAft>
                          <a:spcPts val="0"/>
                        </a:spcAft>
                      </a:pPr>
                      <a:r>
                        <a:rPr lang="zh-CN" sz="1000" kern="0">
                          <a:effectLst/>
                        </a:rPr>
                        <a:t>查看关注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a:effectLst/>
                        </a:rPr>
                        <a:t>显示已关注的用户列表，点击相关用户可跳转到该用户的用户主页。</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760722630"/>
                  </a:ext>
                </a:extLst>
              </a:tr>
              <a:tr h="342950">
                <a:tc vMerge="1">
                  <a:txBody>
                    <a:bodyPr/>
                    <a:lstStyle/>
                    <a:p>
                      <a:endParaRPr lang="zh-CN" altLang="en-US"/>
                    </a:p>
                  </a:txBody>
                  <a:tcPr/>
                </a:tc>
                <a:tc>
                  <a:txBody>
                    <a:bodyPr/>
                    <a:lstStyle/>
                    <a:p>
                      <a:pPr algn="ctr">
                        <a:spcAft>
                          <a:spcPts val="0"/>
                        </a:spcAft>
                      </a:pPr>
                      <a:r>
                        <a:rPr lang="zh-CN" sz="1000" kern="0">
                          <a:effectLst/>
                        </a:rPr>
                        <a:t>搜索关注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a:effectLst/>
                        </a:rPr>
                        <a:t>搜索关注列表中符合条件的用户。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40429688"/>
                  </a:ext>
                </a:extLst>
              </a:tr>
              <a:tr h="411540">
                <a:tc vMerge="1">
                  <a:txBody>
                    <a:bodyPr/>
                    <a:lstStyle/>
                    <a:p>
                      <a:endParaRPr lang="zh-CN" altLang="en-US"/>
                    </a:p>
                  </a:txBody>
                  <a:tcPr/>
                </a:tc>
                <a:tc>
                  <a:txBody>
                    <a:bodyPr/>
                    <a:lstStyle/>
                    <a:p>
                      <a:pPr algn="ctr">
                        <a:spcAft>
                          <a:spcPts val="0"/>
                        </a:spcAft>
                      </a:pPr>
                      <a:r>
                        <a:rPr lang="zh-CN" sz="1000" kern="0">
                          <a:effectLst/>
                        </a:rPr>
                        <a:t>查看粉丝</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dirty="0">
                          <a:effectLst/>
                        </a:rPr>
                        <a:t>显示关注你的用户列表，点击相关用户可跳转到该用户的用户主页。</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917027145"/>
                  </a:ext>
                </a:extLst>
              </a:tr>
            </a:tbl>
          </a:graphicData>
        </a:graphic>
      </p:graphicFrame>
    </p:spTree>
    <p:extLst>
      <p:ext uri="{BB962C8B-B14F-4D97-AF65-F5344CB8AC3E}">
        <p14:creationId xmlns:p14="http://schemas.microsoft.com/office/powerpoint/2010/main" val="22023637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68"/>
        <p:cNvGrpSpPr/>
        <p:nvPr/>
      </p:nvGrpSpPr>
      <p:grpSpPr>
        <a:xfrm>
          <a:off x="0" y="0"/>
          <a:ext cx="0" cy="0"/>
          <a:chOff x="0" y="0"/>
          <a:chExt cx="0" cy="0"/>
        </a:xfrm>
      </p:grpSpPr>
      <p:grpSp>
        <p:nvGrpSpPr>
          <p:cNvPr id="1669" name="Google Shape;1669;p41"/>
          <p:cNvGrpSpPr/>
          <p:nvPr/>
        </p:nvGrpSpPr>
        <p:grpSpPr>
          <a:xfrm>
            <a:off x="2100229" y="-146113"/>
            <a:ext cx="8814517" cy="5654105"/>
            <a:chOff x="3253875" y="4567300"/>
            <a:chExt cx="1413625" cy="906775"/>
          </a:xfrm>
        </p:grpSpPr>
        <p:sp>
          <p:nvSpPr>
            <p:cNvPr id="1670" name="Google Shape;1670;p41"/>
            <p:cNvSpPr/>
            <p:nvPr/>
          </p:nvSpPr>
          <p:spPr>
            <a:xfrm>
              <a:off x="3253875" y="4567300"/>
              <a:ext cx="1413625" cy="906775"/>
            </a:xfrm>
            <a:custGeom>
              <a:avLst/>
              <a:gdLst/>
              <a:ahLst/>
              <a:cxnLst/>
              <a:rect l="l" t="t" r="r" b="b"/>
              <a:pathLst>
                <a:path w="56545" h="36271" extrusionOk="0">
                  <a:moveTo>
                    <a:pt x="26463" y="0"/>
                  </a:moveTo>
                  <a:cubicBezTo>
                    <a:pt x="26415" y="0"/>
                    <a:pt x="26368" y="1"/>
                    <a:pt x="26320" y="3"/>
                  </a:cubicBezTo>
                  <a:cubicBezTo>
                    <a:pt x="25420" y="29"/>
                    <a:pt x="24486" y="346"/>
                    <a:pt x="23914" y="1041"/>
                  </a:cubicBezTo>
                  <a:lnTo>
                    <a:pt x="25698" y="1004"/>
                  </a:lnTo>
                  <a:lnTo>
                    <a:pt x="25698" y="1004"/>
                  </a:lnTo>
                  <a:cubicBezTo>
                    <a:pt x="24667" y="2950"/>
                    <a:pt x="25538" y="5376"/>
                    <a:pt x="26813" y="7172"/>
                  </a:cubicBezTo>
                  <a:cubicBezTo>
                    <a:pt x="28090" y="8966"/>
                    <a:pt x="29775" y="10515"/>
                    <a:pt x="30605" y="12554"/>
                  </a:cubicBezTo>
                  <a:cubicBezTo>
                    <a:pt x="30683" y="12746"/>
                    <a:pt x="30753" y="12950"/>
                    <a:pt x="30728" y="13154"/>
                  </a:cubicBezTo>
                  <a:cubicBezTo>
                    <a:pt x="30696" y="13401"/>
                    <a:pt x="30531" y="13608"/>
                    <a:pt x="30363" y="13792"/>
                  </a:cubicBezTo>
                  <a:cubicBezTo>
                    <a:pt x="25304" y="19338"/>
                    <a:pt x="18481" y="18361"/>
                    <a:pt x="12334" y="22037"/>
                  </a:cubicBezTo>
                  <a:cubicBezTo>
                    <a:pt x="9308" y="23845"/>
                    <a:pt x="4693" y="26421"/>
                    <a:pt x="2876" y="29441"/>
                  </a:cubicBezTo>
                  <a:cubicBezTo>
                    <a:pt x="2165" y="30623"/>
                    <a:pt x="1" y="36270"/>
                    <a:pt x="2665" y="36270"/>
                  </a:cubicBezTo>
                  <a:cubicBezTo>
                    <a:pt x="2670" y="36270"/>
                    <a:pt x="2675" y="36270"/>
                    <a:pt x="2680" y="36270"/>
                  </a:cubicBezTo>
                  <a:cubicBezTo>
                    <a:pt x="4285" y="36256"/>
                    <a:pt x="6451" y="34168"/>
                    <a:pt x="8056" y="34155"/>
                  </a:cubicBezTo>
                  <a:cubicBezTo>
                    <a:pt x="8388" y="34152"/>
                    <a:pt x="8739" y="34145"/>
                    <a:pt x="9024" y="33973"/>
                  </a:cubicBezTo>
                  <a:cubicBezTo>
                    <a:pt x="9421" y="33735"/>
                    <a:pt x="9581" y="33252"/>
                    <a:pt x="9751" y="32822"/>
                  </a:cubicBezTo>
                  <a:cubicBezTo>
                    <a:pt x="10578" y="30744"/>
                    <a:pt x="12294" y="29151"/>
                    <a:pt x="14109" y="27847"/>
                  </a:cubicBezTo>
                  <a:cubicBezTo>
                    <a:pt x="19162" y="24217"/>
                    <a:pt x="25232" y="22330"/>
                    <a:pt x="30732" y="19420"/>
                  </a:cubicBezTo>
                  <a:cubicBezTo>
                    <a:pt x="31783" y="18864"/>
                    <a:pt x="32854" y="18216"/>
                    <a:pt x="33782" y="17446"/>
                  </a:cubicBezTo>
                  <a:cubicBezTo>
                    <a:pt x="34010" y="17257"/>
                    <a:pt x="34289" y="17162"/>
                    <a:pt x="34569" y="17162"/>
                  </a:cubicBezTo>
                  <a:cubicBezTo>
                    <a:pt x="34841" y="17162"/>
                    <a:pt x="35113" y="17252"/>
                    <a:pt x="35339" y="17433"/>
                  </a:cubicBezTo>
                  <a:cubicBezTo>
                    <a:pt x="36080" y="18026"/>
                    <a:pt x="36908" y="18506"/>
                    <a:pt x="37778" y="18910"/>
                  </a:cubicBezTo>
                  <a:cubicBezTo>
                    <a:pt x="40455" y="20152"/>
                    <a:pt x="43354" y="20849"/>
                    <a:pt x="46262" y="21344"/>
                  </a:cubicBezTo>
                  <a:cubicBezTo>
                    <a:pt x="47283" y="21518"/>
                    <a:pt x="48317" y="21669"/>
                    <a:pt x="49350" y="21669"/>
                  </a:cubicBezTo>
                  <a:cubicBezTo>
                    <a:pt x="49587" y="21669"/>
                    <a:pt x="49824" y="21661"/>
                    <a:pt x="50060" y="21644"/>
                  </a:cubicBezTo>
                  <a:cubicBezTo>
                    <a:pt x="51223" y="21558"/>
                    <a:pt x="52355" y="21248"/>
                    <a:pt x="53480" y="20939"/>
                  </a:cubicBezTo>
                  <a:cubicBezTo>
                    <a:pt x="53994" y="20799"/>
                    <a:pt x="54519" y="20652"/>
                    <a:pt x="54954" y="20346"/>
                  </a:cubicBezTo>
                  <a:cubicBezTo>
                    <a:pt x="55765" y="19773"/>
                    <a:pt x="56116" y="18761"/>
                    <a:pt x="56401" y="17810"/>
                  </a:cubicBezTo>
                  <a:cubicBezTo>
                    <a:pt x="56479" y="17550"/>
                    <a:pt x="56544" y="17233"/>
                    <a:pt x="56362" y="17031"/>
                  </a:cubicBezTo>
                  <a:cubicBezTo>
                    <a:pt x="56220" y="16874"/>
                    <a:pt x="55987" y="16855"/>
                    <a:pt x="55772" y="16855"/>
                  </a:cubicBezTo>
                  <a:cubicBezTo>
                    <a:pt x="55759" y="16855"/>
                    <a:pt x="55746" y="16855"/>
                    <a:pt x="55732" y="16855"/>
                  </a:cubicBezTo>
                  <a:cubicBezTo>
                    <a:pt x="54340" y="16865"/>
                    <a:pt x="52932" y="16906"/>
                    <a:pt x="51527" y="16906"/>
                  </a:cubicBezTo>
                  <a:cubicBezTo>
                    <a:pt x="48459" y="16906"/>
                    <a:pt x="45409" y="16713"/>
                    <a:pt x="42580" y="15594"/>
                  </a:cubicBezTo>
                  <a:cubicBezTo>
                    <a:pt x="40983" y="14963"/>
                    <a:pt x="39493" y="13965"/>
                    <a:pt x="37930" y="13188"/>
                  </a:cubicBezTo>
                  <a:cubicBezTo>
                    <a:pt x="37173" y="12814"/>
                    <a:pt x="36582" y="12170"/>
                    <a:pt x="36273" y="11385"/>
                  </a:cubicBezTo>
                  <a:cubicBezTo>
                    <a:pt x="36270" y="11377"/>
                    <a:pt x="36266" y="11368"/>
                    <a:pt x="36263" y="11360"/>
                  </a:cubicBezTo>
                  <a:cubicBezTo>
                    <a:pt x="36068" y="10877"/>
                    <a:pt x="35746" y="10457"/>
                    <a:pt x="35401" y="10066"/>
                  </a:cubicBezTo>
                  <a:cubicBezTo>
                    <a:pt x="34171" y="8672"/>
                    <a:pt x="32546" y="7438"/>
                    <a:pt x="32167" y="5617"/>
                  </a:cubicBezTo>
                  <a:cubicBezTo>
                    <a:pt x="31917" y="4410"/>
                    <a:pt x="32276" y="3172"/>
                    <a:pt x="32396" y="1945"/>
                  </a:cubicBezTo>
                  <a:cubicBezTo>
                    <a:pt x="32414" y="1757"/>
                    <a:pt x="32420" y="1549"/>
                    <a:pt x="32303" y="1402"/>
                  </a:cubicBezTo>
                  <a:cubicBezTo>
                    <a:pt x="32202" y="1275"/>
                    <a:pt x="32033" y="1228"/>
                    <a:pt x="31876" y="1187"/>
                  </a:cubicBezTo>
                  <a:lnTo>
                    <a:pt x="28978" y="432"/>
                  </a:lnTo>
                  <a:cubicBezTo>
                    <a:pt x="28152" y="217"/>
                    <a:pt x="27314" y="0"/>
                    <a:pt x="26463"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4157950" y="4993925"/>
              <a:ext cx="23350" cy="12225"/>
            </a:xfrm>
            <a:custGeom>
              <a:avLst/>
              <a:gdLst/>
              <a:ahLst/>
              <a:cxnLst/>
              <a:rect l="l" t="t" r="r" b="b"/>
              <a:pathLst>
                <a:path w="934" h="489" extrusionOk="0">
                  <a:moveTo>
                    <a:pt x="77" y="0"/>
                  </a:moveTo>
                  <a:cubicBezTo>
                    <a:pt x="53" y="0"/>
                    <a:pt x="31" y="12"/>
                    <a:pt x="18" y="33"/>
                  </a:cubicBezTo>
                  <a:cubicBezTo>
                    <a:pt x="0" y="66"/>
                    <a:pt x="11" y="106"/>
                    <a:pt x="41" y="126"/>
                  </a:cubicBezTo>
                  <a:lnTo>
                    <a:pt x="42" y="125"/>
                  </a:lnTo>
                  <a:cubicBezTo>
                    <a:pt x="234" y="257"/>
                    <a:pt x="446" y="372"/>
                    <a:pt x="669" y="444"/>
                  </a:cubicBezTo>
                  <a:cubicBezTo>
                    <a:pt x="699" y="453"/>
                    <a:pt x="730" y="462"/>
                    <a:pt x="760" y="471"/>
                  </a:cubicBezTo>
                  <a:cubicBezTo>
                    <a:pt x="776" y="475"/>
                    <a:pt x="791" y="479"/>
                    <a:pt x="806" y="484"/>
                  </a:cubicBezTo>
                  <a:cubicBezTo>
                    <a:pt x="816" y="487"/>
                    <a:pt x="827" y="489"/>
                    <a:pt x="838" y="489"/>
                  </a:cubicBezTo>
                  <a:cubicBezTo>
                    <a:pt x="841" y="489"/>
                    <a:pt x="845" y="488"/>
                    <a:pt x="849" y="488"/>
                  </a:cubicBezTo>
                  <a:cubicBezTo>
                    <a:pt x="859" y="487"/>
                    <a:pt x="869" y="486"/>
                    <a:pt x="878" y="484"/>
                  </a:cubicBezTo>
                  <a:cubicBezTo>
                    <a:pt x="917" y="478"/>
                    <a:pt x="933" y="416"/>
                    <a:pt x="903" y="392"/>
                  </a:cubicBezTo>
                  <a:cubicBezTo>
                    <a:pt x="888" y="378"/>
                    <a:pt x="871" y="367"/>
                    <a:pt x="853" y="359"/>
                  </a:cubicBezTo>
                  <a:cubicBezTo>
                    <a:pt x="839" y="354"/>
                    <a:pt x="825" y="350"/>
                    <a:pt x="811" y="345"/>
                  </a:cubicBezTo>
                  <a:cubicBezTo>
                    <a:pt x="785" y="337"/>
                    <a:pt x="757" y="328"/>
                    <a:pt x="731" y="317"/>
                  </a:cubicBezTo>
                  <a:cubicBezTo>
                    <a:pt x="678" y="297"/>
                    <a:pt x="625" y="276"/>
                    <a:pt x="572" y="254"/>
                  </a:cubicBezTo>
                  <a:lnTo>
                    <a:pt x="553" y="246"/>
                  </a:lnTo>
                  <a:lnTo>
                    <a:pt x="544" y="243"/>
                  </a:lnTo>
                  <a:cubicBezTo>
                    <a:pt x="543" y="243"/>
                    <a:pt x="543" y="243"/>
                    <a:pt x="542" y="242"/>
                  </a:cubicBezTo>
                  <a:lnTo>
                    <a:pt x="542" y="242"/>
                  </a:lnTo>
                  <a:cubicBezTo>
                    <a:pt x="543" y="243"/>
                    <a:pt x="545" y="243"/>
                    <a:pt x="545" y="243"/>
                  </a:cubicBezTo>
                  <a:cubicBezTo>
                    <a:pt x="531" y="237"/>
                    <a:pt x="519" y="232"/>
                    <a:pt x="504" y="225"/>
                  </a:cubicBezTo>
                  <a:cubicBezTo>
                    <a:pt x="478" y="214"/>
                    <a:pt x="452" y="202"/>
                    <a:pt x="427" y="189"/>
                  </a:cubicBezTo>
                  <a:cubicBezTo>
                    <a:pt x="375" y="165"/>
                    <a:pt x="325" y="139"/>
                    <a:pt x="275" y="110"/>
                  </a:cubicBezTo>
                  <a:cubicBezTo>
                    <a:pt x="219" y="79"/>
                    <a:pt x="164" y="45"/>
                    <a:pt x="110" y="9"/>
                  </a:cubicBezTo>
                  <a:cubicBezTo>
                    <a:pt x="99" y="3"/>
                    <a:pt x="88" y="0"/>
                    <a:pt x="7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4186850" y="4996725"/>
              <a:ext cx="14725" cy="6250"/>
            </a:xfrm>
            <a:custGeom>
              <a:avLst/>
              <a:gdLst/>
              <a:ahLst/>
              <a:cxnLst/>
              <a:rect l="l" t="t" r="r" b="b"/>
              <a:pathLst>
                <a:path w="589" h="250" extrusionOk="0">
                  <a:moveTo>
                    <a:pt x="83" y="0"/>
                  </a:moveTo>
                  <a:cubicBezTo>
                    <a:pt x="51" y="0"/>
                    <a:pt x="18" y="17"/>
                    <a:pt x="10" y="51"/>
                  </a:cubicBezTo>
                  <a:cubicBezTo>
                    <a:pt x="1" y="92"/>
                    <a:pt x="24" y="124"/>
                    <a:pt x="61" y="140"/>
                  </a:cubicBezTo>
                  <a:lnTo>
                    <a:pt x="61" y="139"/>
                  </a:lnTo>
                  <a:lnTo>
                    <a:pt x="76" y="145"/>
                  </a:lnTo>
                  <a:lnTo>
                    <a:pt x="82" y="148"/>
                  </a:lnTo>
                  <a:cubicBezTo>
                    <a:pt x="92" y="152"/>
                    <a:pt x="104" y="155"/>
                    <a:pt x="116" y="159"/>
                  </a:cubicBezTo>
                  <a:lnTo>
                    <a:pt x="176" y="177"/>
                  </a:lnTo>
                  <a:cubicBezTo>
                    <a:pt x="214" y="189"/>
                    <a:pt x="253" y="199"/>
                    <a:pt x="293" y="206"/>
                  </a:cubicBezTo>
                  <a:cubicBezTo>
                    <a:pt x="332" y="212"/>
                    <a:pt x="370" y="222"/>
                    <a:pt x="409" y="229"/>
                  </a:cubicBezTo>
                  <a:cubicBezTo>
                    <a:pt x="429" y="233"/>
                    <a:pt x="449" y="239"/>
                    <a:pt x="469" y="243"/>
                  </a:cubicBezTo>
                  <a:cubicBezTo>
                    <a:pt x="478" y="245"/>
                    <a:pt x="489" y="246"/>
                    <a:pt x="498" y="248"/>
                  </a:cubicBezTo>
                  <a:cubicBezTo>
                    <a:pt x="502" y="249"/>
                    <a:pt x="506" y="249"/>
                    <a:pt x="510" y="249"/>
                  </a:cubicBezTo>
                  <a:cubicBezTo>
                    <a:pt x="521" y="249"/>
                    <a:pt x="533" y="247"/>
                    <a:pt x="544" y="244"/>
                  </a:cubicBezTo>
                  <a:cubicBezTo>
                    <a:pt x="577" y="235"/>
                    <a:pt x="589" y="192"/>
                    <a:pt x="565" y="167"/>
                  </a:cubicBezTo>
                  <a:cubicBezTo>
                    <a:pt x="556" y="158"/>
                    <a:pt x="546" y="149"/>
                    <a:pt x="534" y="144"/>
                  </a:cubicBezTo>
                  <a:cubicBezTo>
                    <a:pt x="525" y="139"/>
                    <a:pt x="514" y="135"/>
                    <a:pt x="504" y="131"/>
                  </a:cubicBezTo>
                  <a:cubicBezTo>
                    <a:pt x="484" y="123"/>
                    <a:pt x="464" y="116"/>
                    <a:pt x="445" y="109"/>
                  </a:cubicBezTo>
                  <a:cubicBezTo>
                    <a:pt x="407" y="95"/>
                    <a:pt x="369" y="82"/>
                    <a:pt x="332" y="67"/>
                  </a:cubicBezTo>
                  <a:cubicBezTo>
                    <a:pt x="295" y="52"/>
                    <a:pt x="257" y="41"/>
                    <a:pt x="219" y="31"/>
                  </a:cubicBezTo>
                  <a:cubicBezTo>
                    <a:pt x="180" y="18"/>
                    <a:pt x="139" y="9"/>
                    <a:pt x="99" y="2"/>
                  </a:cubicBezTo>
                  <a:cubicBezTo>
                    <a:pt x="93" y="1"/>
                    <a:pt x="88" y="0"/>
                    <a:pt x="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904250" y="4660650"/>
              <a:ext cx="16975" cy="8175"/>
            </a:xfrm>
            <a:custGeom>
              <a:avLst/>
              <a:gdLst/>
              <a:ahLst/>
              <a:cxnLst/>
              <a:rect l="l" t="t" r="r" b="b"/>
              <a:pathLst>
                <a:path w="679" h="327" extrusionOk="0">
                  <a:moveTo>
                    <a:pt x="77" y="1"/>
                  </a:moveTo>
                  <a:cubicBezTo>
                    <a:pt x="54" y="1"/>
                    <a:pt x="31" y="13"/>
                    <a:pt x="18" y="35"/>
                  </a:cubicBezTo>
                  <a:cubicBezTo>
                    <a:pt x="0" y="67"/>
                    <a:pt x="11" y="108"/>
                    <a:pt x="42" y="127"/>
                  </a:cubicBezTo>
                  <a:lnTo>
                    <a:pt x="43" y="127"/>
                  </a:lnTo>
                  <a:cubicBezTo>
                    <a:pt x="131" y="182"/>
                    <a:pt x="224" y="227"/>
                    <a:pt x="320" y="264"/>
                  </a:cubicBezTo>
                  <a:cubicBezTo>
                    <a:pt x="366" y="281"/>
                    <a:pt x="412" y="295"/>
                    <a:pt x="460" y="306"/>
                  </a:cubicBezTo>
                  <a:cubicBezTo>
                    <a:pt x="484" y="311"/>
                    <a:pt x="509" y="316"/>
                    <a:pt x="535" y="320"/>
                  </a:cubicBezTo>
                  <a:cubicBezTo>
                    <a:pt x="546" y="322"/>
                    <a:pt x="558" y="324"/>
                    <a:pt x="570" y="326"/>
                  </a:cubicBezTo>
                  <a:cubicBezTo>
                    <a:pt x="576" y="326"/>
                    <a:pt x="582" y="327"/>
                    <a:pt x="589" y="327"/>
                  </a:cubicBezTo>
                  <a:cubicBezTo>
                    <a:pt x="602" y="327"/>
                    <a:pt x="615" y="325"/>
                    <a:pt x="628" y="322"/>
                  </a:cubicBezTo>
                  <a:cubicBezTo>
                    <a:pt x="670" y="310"/>
                    <a:pt x="678" y="252"/>
                    <a:pt x="639" y="229"/>
                  </a:cubicBezTo>
                  <a:cubicBezTo>
                    <a:pt x="627" y="221"/>
                    <a:pt x="613" y="214"/>
                    <a:pt x="598" y="210"/>
                  </a:cubicBezTo>
                  <a:cubicBezTo>
                    <a:pt x="588" y="206"/>
                    <a:pt x="576" y="203"/>
                    <a:pt x="564" y="201"/>
                  </a:cubicBezTo>
                  <a:cubicBezTo>
                    <a:pt x="541" y="195"/>
                    <a:pt x="518" y="187"/>
                    <a:pt x="495" y="181"/>
                  </a:cubicBezTo>
                  <a:cubicBezTo>
                    <a:pt x="448" y="166"/>
                    <a:pt x="403" y="151"/>
                    <a:pt x="359" y="135"/>
                  </a:cubicBezTo>
                  <a:lnTo>
                    <a:pt x="326" y="121"/>
                  </a:lnTo>
                  <a:lnTo>
                    <a:pt x="310" y="115"/>
                  </a:lnTo>
                  <a:lnTo>
                    <a:pt x="313" y="116"/>
                  </a:lnTo>
                  <a:lnTo>
                    <a:pt x="313" y="116"/>
                  </a:lnTo>
                  <a:lnTo>
                    <a:pt x="302" y="112"/>
                  </a:lnTo>
                  <a:cubicBezTo>
                    <a:pt x="281" y="101"/>
                    <a:pt x="260" y="91"/>
                    <a:pt x="239" y="81"/>
                  </a:cubicBezTo>
                  <a:cubicBezTo>
                    <a:pt x="195" y="60"/>
                    <a:pt x="153" y="36"/>
                    <a:pt x="111" y="10"/>
                  </a:cubicBezTo>
                  <a:cubicBezTo>
                    <a:pt x="100" y="4"/>
                    <a:pt x="89" y="1"/>
                    <a:pt x="7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909075" y="4673525"/>
              <a:ext cx="15500" cy="6200"/>
            </a:xfrm>
            <a:custGeom>
              <a:avLst/>
              <a:gdLst/>
              <a:ahLst/>
              <a:cxnLst/>
              <a:rect l="l" t="t" r="r" b="b"/>
              <a:pathLst>
                <a:path w="620" h="248" extrusionOk="0">
                  <a:moveTo>
                    <a:pt x="94" y="1"/>
                  </a:moveTo>
                  <a:cubicBezTo>
                    <a:pt x="78" y="1"/>
                    <a:pt x="62" y="5"/>
                    <a:pt x="49" y="12"/>
                  </a:cubicBezTo>
                  <a:cubicBezTo>
                    <a:pt x="30" y="24"/>
                    <a:pt x="16" y="41"/>
                    <a:pt x="10" y="64"/>
                  </a:cubicBezTo>
                  <a:cubicBezTo>
                    <a:pt x="0" y="106"/>
                    <a:pt x="22" y="160"/>
                    <a:pt x="70" y="169"/>
                  </a:cubicBezTo>
                  <a:cubicBezTo>
                    <a:pt x="147" y="184"/>
                    <a:pt x="225" y="200"/>
                    <a:pt x="302" y="213"/>
                  </a:cubicBezTo>
                  <a:cubicBezTo>
                    <a:pt x="340" y="221"/>
                    <a:pt x="378" y="227"/>
                    <a:pt x="416" y="234"/>
                  </a:cubicBezTo>
                  <a:cubicBezTo>
                    <a:pt x="436" y="238"/>
                    <a:pt x="456" y="242"/>
                    <a:pt x="474" y="245"/>
                  </a:cubicBezTo>
                  <a:cubicBezTo>
                    <a:pt x="484" y="247"/>
                    <a:pt x="494" y="247"/>
                    <a:pt x="505" y="247"/>
                  </a:cubicBezTo>
                  <a:cubicBezTo>
                    <a:pt x="515" y="247"/>
                    <a:pt x="525" y="247"/>
                    <a:pt x="535" y="245"/>
                  </a:cubicBezTo>
                  <a:lnTo>
                    <a:pt x="564" y="240"/>
                  </a:lnTo>
                  <a:cubicBezTo>
                    <a:pt x="592" y="236"/>
                    <a:pt x="612" y="206"/>
                    <a:pt x="615" y="181"/>
                  </a:cubicBezTo>
                  <a:cubicBezTo>
                    <a:pt x="619" y="153"/>
                    <a:pt x="605" y="125"/>
                    <a:pt x="581" y="110"/>
                  </a:cubicBezTo>
                  <a:cubicBezTo>
                    <a:pt x="561" y="96"/>
                    <a:pt x="539" y="87"/>
                    <a:pt x="516" y="79"/>
                  </a:cubicBezTo>
                  <a:cubicBezTo>
                    <a:pt x="498" y="76"/>
                    <a:pt x="480" y="73"/>
                    <a:pt x="461" y="69"/>
                  </a:cubicBezTo>
                  <a:cubicBezTo>
                    <a:pt x="422" y="61"/>
                    <a:pt x="384" y="53"/>
                    <a:pt x="345" y="46"/>
                  </a:cubicBezTo>
                  <a:cubicBezTo>
                    <a:pt x="268" y="32"/>
                    <a:pt x="192" y="17"/>
                    <a:pt x="115" y="3"/>
                  </a:cubicBezTo>
                  <a:cubicBezTo>
                    <a:pt x="108" y="2"/>
                    <a:pt x="101" y="1"/>
                    <a:pt x="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1"/>
            <p:cNvSpPr/>
            <p:nvPr/>
          </p:nvSpPr>
          <p:spPr>
            <a:xfrm>
              <a:off x="4485725" y="5006000"/>
              <a:ext cx="28750" cy="6925"/>
            </a:xfrm>
            <a:custGeom>
              <a:avLst/>
              <a:gdLst/>
              <a:ahLst/>
              <a:cxnLst/>
              <a:rect l="l" t="t" r="r" b="b"/>
              <a:pathLst>
                <a:path w="1150" h="277" extrusionOk="0">
                  <a:moveTo>
                    <a:pt x="87" y="0"/>
                  </a:moveTo>
                  <a:cubicBezTo>
                    <a:pt x="73" y="0"/>
                    <a:pt x="59" y="4"/>
                    <a:pt x="46" y="10"/>
                  </a:cubicBezTo>
                  <a:cubicBezTo>
                    <a:pt x="29" y="21"/>
                    <a:pt x="15" y="37"/>
                    <a:pt x="10" y="58"/>
                  </a:cubicBezTo>
                  <a:cubicBezTo>
                    <a:pt x="1" y="95"/>
                    <a:pt x="22" y="149"/>
                    <a:pt x="65" y="156"/>
                  </a:cubicBezTo>
                  <a:lnTo>
                    <a:pt x="66" y="156"/>
                  </a:lnTo>
                  <a:cubicBezTo>
                    <a:pt x="330" y="196"/>
                    <a:pt x="594" y="240"/>
                    <a:pt x="860" y="269"/>
                  </a:cubicBezTo>
                  <a:lnTo>
                    <a:pt x="915" y="276"/>
                  </a:lnTo>
                  <a:cubicBezTo>
                    <a:pt x="920" y="276"/>
                    <a:pt x="924" y="276"/>
                    <a:pt x="929" y="276"/>
                  </a:cubicBezTo>
                  <a:cubicBezTo>
                    <a:pt x="943" y="276"/>
                    <a:pt x="956" y="275"/>
                    <a:pt x="970" y="274"/>
                  </a:cubicBezTo>
                  <a:cubicBezTo>
                    <a:pt x="975" y="273"/>
                    <a:pt x="980" y="273"/>
                    <a:pt x="985" y="273"/>
                  </a:cubicBezTo>
                  <a:cubicBezTo>
                    <a:pt x="997" y="273"/>
                    <a:pt x="1009" y="274"/>
                    <a:pt x="1021" y="275"/>
                  </a:cubicBezTo>
                  <a:cubicBezTo>
                    <a:pt x="1041" y="275"/>
                    <a:pt x="1060" y="273"/>
                    <a:pt x="1080" y="270"/>
                  </a:cubicBezTo>
                  <a:cubicBezTo>
                    <a:pt x="1138" y="270"/>
                    <a:pt x="1150" y="188"/>
                    <a:pt x="1093" y="172"/>
                  </a:cubicBezTo>
                  <a:cubicBezTo>
                    <a:pt x="1062" y="161"/>
                    <a:pt x="1032" y="151"/>
                    <a:pt x="1000" y="143"/>
                  </a:cubicBezTo>
                  <a:cubicBezTo>
                    <a:pt x="985" y="139"/>
                    <a:pt x="972" y="132"/>
                    <a:pt x="958" y="127"/>
                  </a:cubicBezTo>
                  <a:cubicBezTo>
                    <a:pt x="941" y="122"/>
                    <a:pt x="923" y="119"/>
                    <a:pt x="906" y="117"/>
                  </a:cubicBezTo>
                  <a:cubicBezTo>
                    <a:pt x="843" y="105"/>
                    <a:pt x="780" y="93"/>
                    <a:pt x="716" y="85"/>
                  </a:cubicBezTo>
                  <a:lnTo>
                    <a:pt x="329" y="32"/>
                  </a:lnTo>
                  <a:lnTo>
                    <a:pt x="108" y="3"/>
                  </a:lnTo>
                  <a:cubicBezTo>
                    <a:pt x="101" y="1"/>
                    <a:pt x="94" y="0"/>
                    <a:pt x="8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1"/>
            <p:cNvSpPr/>
            <p:nvPr/>
          </p:nvSpPr>
          <p:spPr>
            <a:xfrm>
              <a:off x="4509775" y="5019725"/>
              <a:ext cx="16525" cy="4250"/>
            </a:xfrm>
            <a:custGeom>
              <a:avLst/>
              <a:gdLst/>
              <a:ahLst/>
              <a:cxnLst/>
              <a:rect l="l" t="t" r="r" b="b"/>
              <a:pathLst>
                <a:path w="661" h="170" extrusionOk="0">
                  <a:moveTo>
                    <a:pt x="70" y="1"/>
                  </a:moveTo>
                  <a:cubicBezTo>
                    <a:pt x="33" y="1"/>
                    <a:pt x="0" y="37"/>
                    <a:pt x="1" y="73"/>
                  </a:cubicBezTo>
                  <a:cubicBezTo>
                    <a:pt x="2" y="112"/>
                    <a:pt x="34" y="143"/>
                    <a:pt x="74" y="144"/>
                  </a:cubicBezTo>
                  <a:lnTo>
                    <a:pt x="73" y="144"/>
                  </a:lnTo>
                  <a:lnTo>
                    <a:pt x="211" y="155"/>
                  </a:lnTo>
                  <a:cubicBezTo>
                    <a:pt x="255" y="159"/>
                    <a:pt x="300" y="161"/>
                    <a:pt x="345" y="161"/>
                  </a:cubicBezTo>
                  <a:cubicBezTo>
                    <a:pt x="350" y="161"/>
                    <a:pt x="355" y="161"/>
                    <a:pt x="360" y="161"/>
                  </a:cubicBezTo>
                  <a:cubicBezTo>
                    <a:pt x="399" y="161"/>
                    <a:pt x="439" y="164"/>
                    <a:pt x="479" y="165"/>
                  </a:cubicBezTo>
                  <a:lnTo>
                    <a:pt x="545" y="169"/>
                  </a:lnTo>
                  <a:cubicBezTo>
                    <a:pt x="552" y="169"/>
                    <a:pt x="558" y="169"/>
                    <a:pt x="565" y="169"/>
                  </a:cubicBezTo>
                  <a:cubicBezTo>
                    <a:pt x="572" y="169"/>
                    <a:pt x="578" y="169"/>
                    <a:pt x="585" y="169"/>
                  </a:cubicBezTo>
                  <a:cubicBezTo>
                    <a:pt x="599" y="166"/>
                    <a:pt x="611" y="163"/>
                    <a:pt x="623" y="160"/>
                  </a:cubicBezTo>
                  <a:cubicBezTo>
                    <a:pt x="645" y="154"/>
                    <a:pt x="660" y="135"/>
                    <a:pt x="660" y="112"/>
                  </a:cubicBezTo>
                  <a:cubicBezTo>
                    <a:pt x="660" y="89"/>
                    <a:pt x="645" y="70"/>
                    <a:pt x="623" y="64"/>
                  </a:cubicBezTo>
                  <a:cubicBezTo>
                    <a:pt x="614" y="59"/>
                    <a:pt x="603" y="56"/>
                    <a:pt x="594" y="53"/>
                  </a:cubicBezTo>
                  <a:cubicBezTo>
                    <a:pt x="578" y="49"/>
                    <a:pt x="563" y="47"/>
                    <a:pt x="548" y="47"/>
                  </a:cubicBezTo>
                  <a:lnTo>
                    <a:pt x="480" y="39"/>
                  </a:lnTo>
                  <a:lnTo>
                    <a:pt x="413" y="33"/>
                  </a:lnTo>
                  <a:lnTo>
                    <a:pt x="381" y="28"/>
                  </a:lnTo>
                  <a:cubicBezTo>
                    <a:pt x="374" y="27"/>
                    <a:pt x="368" y="27"/>
                    <a:pt x="362" y="26"/>
                  </a:cubicBezTo>
                  <a:lnTo>
                    <a:pt x="362" y="26"/>
                  </a:lnTo>
                  <a:cubicBezTo>
                    <a:pt x="365" y="26"/>
                    <a:pt x="366" y="27"/>
                    <a:pt x="366" y="27"/>
                  </a:cubicBezTo>
                  <a:cubicBezTo>
                    <a:pt x="366" y="27"/>
                    <a:pt x="360" y="26"/>
                    <a:pt x="357" y="25"/>
                  </a:cubicBezTo>
                  <a:cubicBezTo>
                    <a:pt x="309" y="18"/>
                    <a:pt x="260" y="12"/>
                    <a:pt x="211" y="11"/>
                  </a:cubicBezTo>
                  <a:lnTo>
                    <a:pt x="74" y="1"/>
                  </a:lnTo>
                  <a:cubicBezTo>
                    <a:pt x="72" y="1"/>
                    <a:pt x="71" y="1"/>
                    <a:pt x="7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1"/>
            <p:cNvSpPr/>
            <p:nvPr/>
          </p:nvSpPr>
          <p:spPr>
            <a:xfrm>
              <a:off x="3720850" y="5152825"/>
              <a:ext cx="30775" cy="11200"/>
            </a:xfrm>
            <a:custGeom>
              <a:avLst/>
              <a:gdLst/>
              <a:ahLst/>
              <a:cxnLst/>
              <a:rect l="l" t="t" r="r" b="b"/>
              <a:pathLst>
                <a:path w="1231" h="448" extrusionOk="0">
                  <a:moveTo>
                    <a:pt x="1127" y="1"/>
                  </a:moveTo>
                  <a:cubicBezTo>
                    <a:pt x="1067" y="1"/>
                    <a:pt x="1007" y="15"/>
                    <a:pt x="948" y="28"/>
                  </a:cubicBezTo>
                  <a:cubicBezTo>
                    <a:pt x="873" y="43"/>
                    <a:pt x="797" y="59"/>
                    <a:pt x="724" y="82"/>
                  </a:cubicBezTo>
                  <a:cubicBezTo>
                    <a:pt x="577" y="126"/>
                    <a:pt x="433" y="175"/>
                    <a:pt x="290" y="229"/>
                  </a:cubicBezTo>
                  <a:cubicBezTo>
                    <a:pt x="205" y="262"/>
                    <a:pt x="120" y="295"/>
                    <a:pt x="37" y="332"/>
                  </a:cubicBezTo>
                  <a:cubicBezTo>
                    <a:pt x="9" y="344"/>
                    <a:pt x="0" y="384"/>
                    <a:pt x="11" y="409"/>
                  </a:cubicBezTo>
                  <a:cubicBezTo>
                    <a:pt x="20" y="430"/>
                    <a:pt x="44" y="448"/>
                    <a:pt x="68" y="448"/>
                  </a:cubicBezTo>
                  <a:cubicBezTo>
                    <a:pt x="74" y="448"/>
                    <a:pt x="79" y="447"/>
                    <a:pt x="85" y="445"/>
                  </a:cubicBezTo>
                  <a:cubicBezTo>
                    <a:pt x="227" y="391"/>
                    <a:pt x="371" y="343"/>
                    <a:pt x="517" y="300"/>
                  </a:cubicBezTo>
                  <a:cubicBezTo>
                    <a:pt x="591" y="278"/>
                    <a:pt x="663" y="258"/>
                    <a:pt x="737" y="239"/>
                  </a:cubicBezTo>
                  <a:cubicBezTo>
                    <a:pt x="811" y="221"/>
                    <a:pt x="885" y="199"/>
                    <a:pt x="958" y="180"/>
                  </a:cubicBezTo>
                  <a:cubicBezTo>
                    <a:pt x="999" y="170"/>
                    <a:pt x="1039" y="160"/>
                    <a:pt x="1079" y="150"/>
                  </a:cubicBezTo>
                  <a:cubicBezTo>
                    <a:pt x="1103" y="141"/>
                    <a:pt x="1125" y="133"/>
                    <a:pt x="1147" y="122"/>
                  </a:cubicBezTo>
                  <a:lnTo>
                    <a:pt x="1153" y="120"/>
                  </a:lnTo>
                  <a:lnTo>
                    <a:pt x="1170" y="113"/>
                  </a:lnTo>
                  <a:cubicBezTo>
                    <a:pt x="1182" y="108"/>
                    <a:pt x="1195" y="100"/>
                    <a:pt x="1205" y="93"/>
                  </a:cubicBezTo>
                  <a:cubicBezTo>
                    <a:pt x="1221" y="83"/>
                    <a:pt x="1231" y="64"/>
                    <a:pt x="1228" y="47"/>
                  </a:cubicBezTo>
                  <a:cubicBezTo>
                    <a:pt x="1225" y="28"/>
                    <a:pt x="1213" y="13"/>
                    <a:pt x="1195" y="8"/>
                  </a:cubicBezTo>
                  <a:cubicBezTo>
                    <a:pt x="1172" y="3"/>
                    <a:pt x="1150" y="1"/>
                    <a:pt x="112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1"/>
            <p:cNvSpPr/>
            <p:nvPr/>
          </p:nvSpPr>
          <p:spPr>
            <a:xfrm>
              <a:off x="3741150" y="5137850"/>
              <a:ext cx="17150" cy="6150"/>
            </a:xfrm>
            <a:custGeom>
              <a:avLst/>
              <a:gdLst/>
              <a:ahLst/>
              <a:cxnLst/>
              <a:rect l="l" t="t" r="r" b="b"/>
              <a:pathLst>
                <a:path w="686" h="246" extrusionOk="0">
                  <a:moveTo>
                    <a:pt x="486" y="0"/>
                  </a:moveTo>
                  <a:cubicBezTo>
                    <a:pt x="435" y="0"/>
                    <a:pt x="382" y="5"/>
                    <a:pt x="330" y="14"/>
                  </a:cubicBezTo>
                  <a:cubicBezTo>
                    <a:pt x="231" y="29"/>
                    <a:pt x="134" y="56"/>
                    <a:pt x="42" y="97"/>
                  </a:cubicBezTo>
                  <a:cubicBezTo>
                    <a:pt x="24" y="108"/>
                    <a:pt x="11" y="125"/>
                    <a:pt x="5" y="145"/>
                  </a:cubicBezTo>
                  <a:cubicBezTo>
                    <a:pt x="0" y="166"/>
                    <a:pt x="2" y="188"/>
                    <a:pt x="13" y="207"/>
                  </a:cubicBezTo>
                  <a:cubicBezTo>
                    <a:pt x="24" y="225"/>
                    <a:pt x="41" y="238"/>
                    <a:pt x="61" y="244"/>
                  </a:cubicBezTo>
                  <a:cubicBezTo>
                    <a:pt x="67" y="245"/>
                    <a:pt x="74" y="246"/>
                    <a:pt x="80" y="246"/>
                  </a:cubicBezTo>
                  <a:cubicBezTo>
                    <a:pt x="95" y="246"/>
                    <a:pt x="110" y="242"/>
                    <a:pt x="123" y="235"/>
                  </a:cubicBezTo>
                  <a:lnTo>
                    <a:pt x="123" y="235"/>
                  </a:lnTo>
                  <a:lnTo>
                    <a:pt x="123" y="235"/>
                  </a:lnTo>
                  <a:cubicBezTo>
                    <a:pt x="125" y="234"/>
                    <a:pt x="126" y="234"/>
                    <a:pt x="127" y="233"/>
                  </a:cubicBezTo>
                  <a:lnTo>
                    <a:pt x="144" y="227"/>
                  </a:lnTo>
                  <a:cubicBezTo>
                    <a:pt x="154" y="223"/>
                    <a:pt x="165" y="220"/>
                    <a:pt x="175" y="215"/>
                  </a:cubicBezTo>
                  <a:cubicBezTo>
                    <a:pt x="196" y="208"/>
                    <a:pt x="217" y="202"/>
                    <a:pt x="238" y="196"/>
                  </a:cubicBezTo>
                  <a:cubicBezTo>
                    <a:pt x="282" y="184"/>
                    <a:pt x="326" y="174"/>
                    <a:pt x="370" y="167"/>
                  </a:cubicBezTo>
                  <a:lnTo>
                    <a:pt x="385" y="165"/>
                  </a:lnTo>
                  <a:lnTo>
                    <a:pt x="393" y="164"/>
                  </a:lnTo>
                  <a:lnTo>
                    <a:pt x="388" y="164"/>
                  </a:lnTo>
                  <a:cubicBezTo>
                    <a:pt x="399" y="163"/>
                    <a:pt x="409" y="162"/>
                    <a:pt x="421" y="161"/>
                  </a:cubicBezTo>
                  <a:cubicBezTo>
                    <a:pt x="443" y="158"/>
                    <a:pt x="465" y="157"/>
                    <a:pt x="486" y="155"/>
                  </a:cubicBezTo>
                  <a:cubicBezTo>
                    <a:pt x="503" y="154"/>
                    <a:pt x="520" y="151"/>
                    <a:pt x="536" y="148"/>
                  </a:cubicBezTo>
                  <a:lnTo>
                    <a:pt x="550" y="146"/>
                  </a:lnTo>
                  <a:cubicBezTo>
                    <a:pt x="554" y="145"/>
                    <a:pt x="557" y="145"/>
                    <a:pt x="557" y="145"/>
                  </a:cubicBezTo>
                  <a:cubicBezTo>
                    <a:pt x="558" y="145"/>
                    <a:pt x="557" y="145"/>
                    <a:pt x="553" y="146"/>
                  </a:cubicBezTo>
                  <a:cubicBezTo>
                    <a:pt x="580" y="144"/>
                    <a:pt x="606" y="138"/>
                    <a:pt x="633" y="132"/>
                  </a:cubicBezTo>
                  <a:cubicBezTo>
                    <a:pt x="672" y="120"/>
                    <a:pt x="685" y="59"/>
                    <a:pt x="644" y="39"/>
                  </a:cubicBezTo>
                  <a:cubicBezTo>
                    <a:pt x="621" y="27"/>
                    <a:pt x="596" y="18"/>
                    <a:pt x="571" y="14"/>
                  </a:cubicBezTo>
                  <a:cubicBezTo>
                    <a:pt x="543" y="7"/>
                    <a:pt x="515" y="2"/>
                    <a:pt x="48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1"/>
            <p:cNvSpPr/>
            <p:nvPr/>
          </p:nvSpPr>
          <p:spPr>
            <a:xfrm>
              <a:off x="3341400" y="5300500"/>
              <a:ext cx="17575" cy="18500"/>
            </a:xfrm>
            <a:custGeom>
              <a:avLst/>
              <a:gdLst/>
              <a:ahLst/>
              <a:cxnLst/>
              <a:rect l="l" t="t" r="r" b="b"/>
              <a:pathLst>
                <a:path w="703" h="740" extrusionOk="0">
                  <a:moveTo>
                    <a:pt x="643" y="0"/>
                  </a:moveTo>
                  <a:cubicBezTo>
                    <a:pt x="634" y="0"/>
                    <a:pt x="625" y="2"/>
                    <a:pt x="616" y="7"/>
                  </a:cubicBezTo>
                  <a:cubicBezTo>
                    <a:pt x="602" y="12"/>
                    <a:pt x="590" y="20"/>
                    <a:pt x="578" y="28"/>
                  </a:cubicBezTo>
                  <a:cubicBezTo>
                    <a:pt x="564" y="37"/>
                    <a:pt x="554" y="49"/>
                    <a:pt x="541" y="60"/>
                  </a:cubicBezTo>
                  <a:cubicBezTo>
                    <a:pt x="520" y="79"/>
                    <a:pt x="499" y="98"/>
                    <a:pt x="478" y="117"/>
                  </a:cubicBezTo>
                  <a:cubicBezTo>
                    <a:pt x="438" y="154"/>
                    <a:pt x="398" y="192"/>
                    <a:pt x="360" y="231"/>
                  </a:cubicBezTo>
                  <a:cubicBezTo>
                    <a:pt x="283" y="312"/>
                    <a:pt x="209" y="394"/>
                    <a:pt x="138" y="479"/>
                  </a:cubicBezTo>
                  <a:cubicBezTo>
                    <a:pt x="97" y="528"/>
                    <a:pt x="58" y="576"/>
                    <a:pt x="19" y="626"/>
                  </a:cubicBezTo>
                  <a:cubicBezTo>
                    <a:pt x="8" y="638"/>
                    <a:pt x="0" y="655"/>
                    <a:pt x="0" y="673"/>
                  </a:cubicBezTo>
                  <a:cubicBezTo>
                    <a:pt x="0" y="691"/>
                    <a:pt x="7" y="708"/>
                    <a:pt x="19" y="721"/>
                  </a:cubicBezTo>
                  <a:cubicBezTo>
                    <a:pt x="32" y="732"/>
                    <a:pt x="51" y="740"/>
                    <a:pt x="70" y="740"/>
                  </a:cubicBezTo>
                  <a:cubicBezTo>
                    <a:pt x="86" y="740"/>
                    <a:pt x="102" y="734"/>
                    <a:pt x="113" y="721"/>
                  </a:cubicBezTo>
                  <a:lnTo>
                    <a:pt x="113" y="720"/>
                  </a:lnTo>
                  <a:cubicBezTo>
                    <a:pt x="253" y="548"/>
                    <a:pt x="402" y="383"/>
                    <a:pt x="559" y="227"/>
                  </a:cubicBezTo>
                  <a:cubicBezTo>
                    <a:pt x="580" y="205"/>
                    <a:pt x="601" y="184"/>
                    <a:pt x="623" y="163"/>
                  </a:cubicBezTo>
                  <a:cubicBezTo>
                    <a:pt x="635" y="151"/>
                    <a:pt x="647" y="141"/>
                    <a:pt x="658" y="128"/>
                  </a:cubicBezTo>
                  <a:cubicBezTo>
                    <a:pt x="671" y="114"/>
                    <a:pt x="681" y="99"/>
                    <a:pt x="691" y="82"/>
                  </a:cubicBezTo>
                  <a:cubicBezTo>
                    <a:pt x="702" y="60"/>
                    <a:pt x="699" y="33"/>
                    <a:pt x="682" y="15"/>
                  </a:cubicBezTo>
                  <a:cubicBezTo>
                    <a:pt x="671" y="6"/>
                    <a:pt x="657" y="0"/>
                    <a:pt x="6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1"/>
            <p:cNvSpPr/>
            <p:nvPr/>
          </p:nvSpPr>
          <p:spPr>
            <a:xfrm>
              <a:off x="3354375" y="5306350"/>
              <a:ext cx="13125" cy="10825"/>
            </a:xfrm>
            <a:custGeom>
              <a:avLst/>
              <a:gdLst/>
              <a:ahLst/>
              <a:cxnLst/>
              <a:rect l="l" t="t" r="r" b="b"/>
              <a:pathLst>
                <a:path w="525" h="433" extrusionOk="0">
                  <a:moveTo>
                    <a:pt x="459" y="0"/>
                  </a:moveTo>
                  <a:cubicBezTo>
                    <a:pt x="458" y="0"/>
                    <a:pt x="456" y="0"/>
                    <a:pt x="454" y="1"/>
                  </a:cubicBezTo>
                  <a:cubicBezTo>
                    <a:pt x="439" y="3"/>
                    <a:pt x="424" y="4"/>
                    <a:pt x="410" y="6"/>
                  </a:cubicBezTo>
                  <a:cubicBezTo>
                    <a:pt x="395" y="9"/>
                    <a:pt x="381" y="13"/>
                    <a:pt x="368" y="21"/>
                  </a:cubicBezTo>
                  <a:cubicBezTo>
                    <a:pt x="349" y="29"/>
                    <a:pt x="330" y="39"/>
                    <a:pt x="312" y="49"/>
                  </a:cubicBezTo>
                  <a:cubicBezTo>
                    <a:pt x="276" y="70"/>
                    <a:pt x="243" y="93"/>
                    <a:pt x="209" y="119"/>
                  </a:cubicBezTo>
                  <a:cubicBezTo>
                    <a:pt x="136" y="175"/>
                    <a:pt x="70" y="241"/>
                    <a:pt x="14" y="315"/>
                  </a:cubicBezTo>
                  <a:cubicBezTo>
                    <a:pt x="3" y="333"/>
                    <a:pt x="0" y="355"/>
                    <a:pt x="5" y="375"/>
                  </a:cubicBezTo>
                  <a:cubicBezTo>
                    <a:pt x="11" y="391"/>
                    <a:pt x="20" y="405"/>
                    <a:pt x="34" y="416"/>
                  </a:cubicBezTo>
                  <a:cubicBezTo>
                    <a:pt x="47" y="426"/>
                    <a:pt x="66" y="432"/>
                    <a:pt x="85" y="432"/>
                  </a:cubicBezTo>
                  <a:cubicBezTo>
                    <a:pt x="105" y="432"/>
                    <a:pt x="124" y="425"/>
                    <a:pt x="136" y="410"/>
                  </a:cubicBezTo>
                  <a:cubicBezTo>
                    <a:pt x="160" y="378"/>
                    <a:pt x="187" y="349"/>
                    <a:pt x="215" y="320"/>
                  </a:cubicBezTo>
                  <a:cubicBezTo>
                    <a:pt x="229" y="306"/>
                    <a:pt x="244" y="293"/>
                    <a:pt x="258" y="280"/>
                  </a:cubicBezTo>
                  <a:cubicBezTo>
                    <a:pt x="266" y="273"/>
                    <a:pt x="274" y="266"/>
                    <a:pt x="282" y="260"/>
                  </a:cubicBezTo>
                  <a:lnTo>
                    <a:pt x="292" y="252"/>
                  </a:lnTo>
                  <a:cubicBezTo>
                    <a:pt x="293" y="251"/>
                    <a:pt x="294" y="250"/>
                    <a:pt x="295" y="249"/>
                  </a:cubicBezTo>
                  <a:lnTo>
                    <a:pt x="295" y="249"/>
                  </a:lnTo>
                  <a:cubicBezTo>
                    <a:pt x="309" y="237"/>
                    <a:pt x="326" y="226"/>
                    <a:pt x="342" y="217"/>
                  </a:cubicBezTo>
                  <a:cubicBezTo>
                    <a:pt x="358" y="205"/>
                    <a:pt x="375" y="195"/>
                    <a:pt x="392" y="185"/>
                  </a:cubicBezTo>
                  <a:cubicBezTo>
                    <a:pt x="409" y="175"/>
                    <a:pt x="425" y="166"/>
                    <a:pt x="442" y="158"/>
                  </a:cubicBezTo>
                  <a:cubicBezTo>
                    <a:pt x="463" y="145"/>
                    <a:pt x="483" y="129"/>
                    <a:pt x="501" y="112"/>
                  </a:cubicBezTo>
                  <a:cubicBezTo>
                    <a:pt x="519" y="93"/>
                    <a:pt x="524" y="65"/>
                    <a:pt x="515" y="41"/>
                  </a:cubicBezTo>
                  <a:cubicBezTo>
                    <a:pt x="506" y="21"/>
                    <a:pt x="483" y="0"/>
                    <a:pt x="45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1" name="Google Shape;1681;p41"/>
          <p:cNvSpPr txBox="1">
            <a:spLocks noGrp="1"/>
          </p:cNvSpPr>
          <p:nvPr>
            <p:ph type="title" idx="2"/>
          </p:nvPr>
        </p:nvSpPr>
        <p:spPr>
          <a:xfrm>
            <a:off x="1183709" y="813701"/>
            <a:ext cx="2724600" cy="577800"/>
          </a:xfrm>
          <a:prstGeom prst="rect">
            <a:avLst/>
          </a:prstGeom>
        </p:spPr>
        <p:txBody>
          <a:bodyPr spcFirstLastPara="1" wrap="square" lIns="91425" tIns="91425" rIns="91425" bIns="91425" anchor="ctr" anchorCtr="0">
            <a:noAutofit/>
          </a:bodyPr>
          <a:lstStyle/>
          <a:p>
            <a:pPr>
              <a:buClr>
                <a:schemeClr val="accent1"/>
              </a:buClr>
              <a:buSzPts val="6000"/>
            </a:pPr>
            <a:r>
              <a:rPr lang="es" dirty="0">
                <a:solidFill>
                  <a:schemeClr val="accent1"/>
                </a:solidFill>
              </a:rPr>
              <a:t>02</a:t>
            </a:r>
          </a:p>
        </p:txBody>
      </p:sp>
      <p:sp>
        <p:nvSpPr>
          <p:cNvPr id="1682" name="Google Shape;1682;p41"/>
          <p:cNvSpPr txBox="1">
            <a:spLocks noGrp="1"/>
          </p:cNvSpPr>
          <p:nvPr>
            <p:ph type="ctrTitle"/>
          </p:nvPr>
        </p:nvSpPr>
        <p:spPr>
          <a:xfrm>
            <a:off x="1016106" y="1684397"/>
            <a:ext cx="3259747"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sz="4400" b="1" dirty="0">
                <a:latin typeface="华康黑体W7(P)" panose="020B0700000000000000" pitchFamily="34" charset="-122"/>
                <a:ea typeface="华康黑体W7(P)" panose="020B0700000000000000" pitchFamily="34" charset="-122"/>
              </a:rPr>
              <a:t>数据库表</a:t>
            </a:r>
          </a:p>
        </p:txBody>
      </p:sp>
      <p:sp>
        <p:nvSpPr>
          <p:cNvPr id="1683" name="Google Shape;1683;p41"/>
          <p:cNvSpPr txBox="1">
            <a:spLocks noGrp="1"/>
          </p:cNvSpPr>
          <p:nvPr>
            <p:ph type="subTitle" idx="1"/>
          </p:nvPr>
        </p:nvSpPr>
        <p:spPr>
          <a:xfrm>
            <a:off x="1484908" y="2245893"/>
            <a:ext cx="2322141" cy="496422"/>
          </a:xfrm>
          <a:prstGeom prst="rect">
            <a:avLst/>
          </a:prstGeom>
        </p:spPr>
        <p:txBody>
          <a:bodyPr spcFirstLastPara="1" wrap="square" lIns="91425" tIns="91425" rIns="91425" bIns="91425" anchor="t" anchorCtr="0">
            <a:noAutofit/>
          </a:bodyPr>
          <a:lstStyle/>
          <a:p>
            <a:pPr marL="0" indent="0">
              <a:buSzPts val="1100"/>
            </a:pPr>
            <a:r>
              <a:rPr lang="en-US" altLang="zh-CN" sz="1400" dirty="0">
                <a:latin typeface="Yu Mincho" panose="02020400000000000000" pitchFamily="18" charset="-128"/>
                <a:ea typeface="Yu Mincho" panose="02020400000000000000" pitchFamily="18" charset="-128"/>
              </a:rPr>
              <a:t>Database table, design</a:t>
            </a:r>
          </a:p>
        </p:txBody>
      </p:sp>
      <p:grpSp>
        <p:nvGrpSpPr>
          <p:cNvPr id="1684" name="Google Shape;1684;p41"/>
          <p:cNvGrpSpPr/>
          <p:nvPr/>
        </p:nvGrpSpPr>
        <p:grpSpPr>
          <a:xfrm>
            <a:off x="7201577" y="525518"/>
            <a:ext cx="1747598" cy="1627180"/>
            <a:chOff x="1397250" y="668050"/>
            <a:chExt cx="553300" cy="515175"/>
          </a:xfrm>
        </p:grpSpPr>
        <p:sp>
          <p:nvSpPr>
            <p:cNvPr id="1685" name="Google Shape;1685;p41"/>
            <p:cNvSpPr/>
            <p:nvPr/>
          </p:nvSpPr>
          <p:spPr>
            <a:xfrm>
              <a:off x="1675000" y="1051150"/>
              <a:ext cx="24900" cy="30675"/>
            </a:xfrm>
            <a:custGeom>
              <a:avLst/>
              <a:gdLst/>
              <a:ahLst/>
              <a:cxnLst/>
              <a:rect l="l" t="t" r="r" b="b"/>
              <a:pathLst>
                <a:path w="996" h="1227" extrusionOk="0">
                  <a:moveTo>
                    <a:pt x="477" y="1"/>
                  </a:moveTo>
                  <a:lnTo>
                    <a:pt x="1" y="131"/>
                  </a:lnTo>
                  <a:lnTo>
                    <a:pt x="429" y="1226"/>
                  </a:lnTo>
                  <a:cubicBezTo>
                    <a:pt x="614" y="1136"/>
                    <a:pt x="803" y="1057"/>
                    <a:pt x="996" y="989"/>
                  </a:cubicBezTo>
                  <a:cubicBezTo>
                    <a:pt x="776" y="686"/>
                    <a:pt x="603" y="355"/>
                    <a:pt x="477"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1"/>
            <p:cNvSpPr/>
            <p:nvPr/>
          </p:nvSpPr>
          <p:spPr>
            <a:xfrm>
              <a:off x="1663650" y="1073850"/>
              <a:ext cx="44325" cy="32625"/>
            </a:xfrm>
            <a:custGeom>
              <a:avLst/>
              <a:gdLst/>
              <a:ahLst/>
              <a:cxnLst/>
              <a:rect l="l" t="t" r="r" b="b"/>
              <a:pathLst>
                <a:path w="1773" h="1305" extrusionOk="0">
                  <a:moveTo>
                    <a:pt x="1404" y="0"/>
                  </a:moveTo>
                  <a:cubicBezTo>
                    <a:pt x="1248" y="121"/>
                    <a:pt x="1052" y="193"/>
                    <a:pt x="859" y="235"/>
                  </a:cubicBezTo>
                  <a:lnTo>
                    <a:pt x="855" y="235"/>
                  </a:lnTo>
                  <a:cubicBezTo>
                    <a:pt x="916" y="501"/>
                    <a:pt x="710" y="679"/>
                    <a:pt x="483" y="806"/>
                  </a:cubicBezTo>
                  <a:cubicBezTo>
                    <a:pt x="334" y="889"/>
                    <a:pt x="125" y="962"/>
                    <a:pt x="42" y="1122"/>
                  </a:cubicBezTo>
                  <a:cubicBezTo>
                    <a:pt x="11" y="1179"/>
                    <a:pt x="0" y="1243"/>
                    <a:pt x="11" y="1305"/>
                  </a:cubicBezTo>
                  <a:lnTo>
                    <a:pt x="1773" y="676"/>
                  </a:lnTo>
                  <a:cubicBezTo>
                    <a:pt x="1757" y="591"/>
                    <a:pt x="1733" y="510"/>
                    <a:pt x="1698" y="428"/>
                  </a:cubicBezTo>
                  <a:cubicBezTo>
                    <a:pt x="1625" y="266"/>
                    <a:pt x="1489" y="149"/>
                    <a:pt x="140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1"/>
            <p:cNvSpPr/>
            <p:nvPr/>
          </p:nvSpPr>
          <p:spPr>
            <a:xfrm>
              <a:off x="1618025" y="862075"/>
              <a:ext cx="182750" cy="203825"/>
            </a:xfrm>
            <a:custGeom>
              <a:avLst/>
              <a:gdLst/>
              <a:ahLst/>
              <a:cxnLst/>
              <a:rect l="l" t="t" r="r" b="b"/>
              <a:pathLst>
                <a:path w="7310" h="8153" extrusionOk="0">
                  <a:moveTo>
                    <a:pt x="5675" y="0"/>
                  </a:moveTo>
                  <a:cubicBezTo>
                    <a:pt x="5675" y="0"/>
                    <a:pt x="2517" y="2838"/>
                    <a:pt x="1259" y="3481"/>
                  </a:cubicBezTo>
                  <a:cubicBezTo>
                    <a:pt x="0" y="4123"/>
                    <a:pt x="400" y="4874"/>
                    <a:pt x="670" y="5453"/>
                  </a:cubicBezTo>
                  <a:cubicBezTo>
                    <a:pt x="1098" y="6371"/>
                    <a:pt x="1564" y="7265"/>
                    <a:pt x="2054" y="8153"/>
                  </a:cubicBezTo>
                  <a:lnTo>
                    <a:pt x="3044" y="7643"/>
                  </a:lnTo>
                  <a:cubicBezTo>
                    <a:pt x="2917" y="7426"/>
                    <a:pt x="2671" y="6510"/>
                    <a:pt x="2598" y="6231"/>
                  </a:cubicBezTo>
                  <a:lnTo>
                    <a:pt x="2576" y="6150"/>
                  </a:lnTo>
                  <a:lnTo>
                    <a:pt x="2194" y="4632"/>
                  </a:lnTo>
                  <a:lnTo>
                    <a:pt x="6718" y="2328"/>
                  </a:lnTo>
                  <a:lnTo>
                    <a:pt x="7309" y="991"/>
                  </a:lnTo>
                  <a:lnTo>
                    <a:pt x="5675"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1"/>
            <p:cNvSpPr/>
            <p:nvPr/>
          </p:nvSpPr>
          <p:spPr>
            <a:xfrm>
              <a:off x="1615175" y="829250"/>
              <a:ext cx="16000" cy="7500"/>
            </a:xfrm>
            <a:custGeom>
              <a:avLst/>
              <a:gdLst/>
              <a:ahLst/>
              <a:cxnLst/>
              <a:rect l="l" t="t" r="r" b="b"/>
              <a:pathLst>
                <a:path w="640" h="300" extrusionOk="0">
                  <a:moveTo>
                    <a:pt x="272" y="0"/>
                  </a:moveTo>
                  <a:cubicBezTo>
                    <a:pt x="228" y="114"/>
                    <a:pt x="121" y="191"/>
                    <a:pt x="0" y="193"/>
                  </a:cubicBezTo>
                  <a:cubicBezTo>
                    <a:pt x="46" y="255"/>
                    <a:pt x="116" y="294"/>
                    <a:pt x="196" y="299"/>
                  </a:cubicBezTo>
                  <a:cubicBezTo>
                    <a:pt x="199" y="299"/>
                    <a:pt x="203" y="299"/>
                    <a:pt x="207" y="299"/>
                  </a:cubicBezTo>
                  <a:cubicBezTo>
                    <a:pt x="281" y="299"/>
                    <a:pt x="349" y="258"/>
                    <a:pt x="384" y="191"/>
                  </a:cubicBezTo>
                  <a:lnTo>
                    <a:pt x="639" y="99"/>
                  </a:lnTo>
                  <a:lnTo>
                    <a:pt x="639" y="99"/>
                  </a:lnTo>
                  <a:cubicBezTo>
                    <a:pt x="627" y="100"/>
                    <a:pt x="614" y="101"/>
                    <a:pt x="602" y="101"/>
                  </a:cubicBezTo>
                  <a:cubicBezTo>
                    <a:pt x="488" y="101"/>
                    <a:pt x="377" y="50"/>
                    <a:pt x="27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1"/>
            <p:cNvSpPr/>
            <p:nvPr/>
          </p:nvSpPr>
          <p:spPr>
            <a:xfrm>
              <a:off x="1615500" y="831275"/>
              <a:ext cx="23900" cy="17400"/>
            </a:xfrm>
            <a:custGeom>
              <a:avLst/>
              <a:gdLst/>
              <a:ahLst/>
              <a:cxnLst/>
              <a:rect l="l" t="t" r="r" b="b"/>
              <a:pathLst>
                <a:path w="956" h="696" extrusionOk="0">
                  <a:moveTo>
                    <a:pt x="707" y="0"/>
                  </a:moveTo>
                  <a:lnTo>
                    <a:pt x="321" y="57"/>
                  </a:lnTo>
                  <a:lnTo>
                    <a:pt x="248" y="163"/>
                  </a:lnTo>
                  <a:lnTo>
                    <a:pt x="79" y="207"/>
                  </a:lnTo>
                  <a:cubicBezTo>
                    <a:pt x="49" y="218"/>
                    <a:pt x="11" y="231"/>
                    <a:pt x="5" y="262"/>
                  </a:cubicBezTo>
                  <a:cubicBezTo>
                    <a:pt x="0" y="292"/>
                    <a:pt x="18" y="319"/>
                    <a:pt x="46" y="328"/>
                  </a:cubicBezTo>
                  <a:cubicBezTo>
                    <a:pt x="64" y="333"/>
                    <a:pt x="81" y="336"/>
                    <a:pt x="98" y="336"/>
                  </a:cubicBezTo>
                  <a:cubicBezTo>
                    <a:pt x="110" y="336"/>
                    <a:pt x="121" y="335"/>
                    <a:pt x="132" y="332"/>
                  </a:cubicBezTo>
                  <a:lnTo>
                    <a:pt x="203" y="324"/>
                  </a:lnTo>
                  <a:lnTo>
                    <a:pt x="203" y="324"/>
                  </a:lnTo>
                  <a:cubicBezTo>
                    <a:pt x="178" y="330"/>
                    <a:pt x="154" y="339"/>
                    <a:pt x="132" y="352"/>
                  </a:cubicBezTo>
                  <a:cubicBezTo>
                    <a:pt x="99" y="378"/>
                    <a:pt x="84" y="437"/>
                    <a:pt x="112" y="466"/>
                  </a:cubicBezTo>
                  <a:cubicBezTo>
                    <a:pt x="128" y="482"/>
                    <a:pt x="150" y="486"/>
                    <a:pt x="174" y="486"/>
                  </a:cubicBezTo>
                  <a:cubicBezTo>
                    <a:pt x="190" y="486"/>
                    <a:pt x="207" y="484"/>
                    <a:pt x="222" y="481"/>
                  </a:cubicBezTo>
                  <a:lnTo>
                    <a:pt x="358" y="457"/>
                  </a:lnTo>
                  <a:lnTo>
                    <a:pt x="358" y="457"/>
                  </a:lnTo>
                  <a:cubicBezTo>
                    <a:pt x="327" y="495"/>
                    <a:pt x="257" y="492"/>
                    <a:pt x="246" y="538"/>
                  </a:cubicBezTo>
                  <a:cubicBezTo>
                    <a:pt x="237" y="576"/>
                    <a:pt x="284" y="607"/>
                    <a:pt x="323" y="607"/>
                  </a:cubicBezTo>
                  <a:cubicBezTo>
                    <a:pt x="356" y="607"/>
                    <a:pt x="390" y="595"/>
                    <a:pt x="423" y="595"/>
                  </a:cubicBezTo>
                  <a:cubicBezTo>
                    <a:pt x="428" y="595"/>
                    <a:pt x="433" y="595"/>
                    <a:pt x="437" y="596"/>
                  </a:cubicBezTo>
                  <a:cubicBezTo>
                    <a:pt x="411" y="604"/>
                    <a:pt x="378" y="622"/>
                    <a:pt x="378" y="653"/>
                  </a:cubicBezTo>
                  <a:cubicBezTo>
                    <a:pt x="380" y="672"/>
                    <a:pt x="396" y="690"/>
                    <a:pt x="415" y="694"/>
                  </a:cubicBezTo>
                  <a:cubicBezTo>
                    <a:pt x="423" y="695"/>
                    <a:pt x="430" y="696"/>
                    <a:pt x="438" y="696"/>
                  </a:cubicBezTo>
                  <a:cubicBezTo>
                    <a:pt x="451" y="696"/>
                    <a:pt x="464" y="694"/>
                    <a:pt x="477" y="690"/>
                  </a:cubicBezTo>
                  <a:cubicBezTo>
                    <a:pt x="635" y="655"/>
                    <a:pt x="784" y="578"/>
                    <a:pt x="909" y="470"/>
                  </a:cubicBezTo>
                  <a:cubicBezTo>
                    <a:pt x="925" y="459"/>
                    <a:pt x="938" y="442"/>
                    <a:pt x="947" y="424"/>
                  </a:cubicBezTo>
                  <a:cubicBezTo>
                    <a:pt x="951" y="411"/>
                    <a:pt x="953" y="396"/>
                    <a:pt x="953" y="380"/>
                  </a:cubicBezTo>
                  <a:cubicBezTo>
                    <a:pt x="956" y="262"/>
                    <a:pt x="707" y="0"/>
                    <a:pt x="70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1"/>
            <p:cNvSpPr/>
            <p:nvPr/>
          </p:nvSpPr>
          <p:spPr>
            <a:xfrm>
              <a:off x="1625650" y="835675"/>
              <a:ext cx="9975" cy="10500"/>
            </a:xfrm>
            <a:custGeom>
              <a:avLst/>
              <a:gdLst/>
              <a:ahLst/>
              <a:cxnLst/>
              <a:rect l="l" t="t" r="r" b="b"/>
              <a:pathLst>
                <a:path w="399" h="420" extrusionOk="0">
                  <a:moveTo>
                    <a:pt x="175" y="363"/>
                  </a:moveTo>
                  <a:cubicBezTo>
                    <a:pt x="171" y="365"/>
                    <a:pt x="168" y="367"/>
                    <a:pt x="165" y="369"/>
                  </a:cubicBezTo>
                  <a:cubicBezTo>
                    <a:pt x="168" y="367"/>
                    <a:pt x="171" y="365"/>
                    <a:pt x="175" y="363"/>
                  </a:cubicBezTo>
                  <a:close/>
                  <a:moveTo>
                    <a:pt x="86" y="0"/>
                  </a:moveTo>
                  <a:lnTo>
                    <a:pt x="86" y="0"/>
                  </a:lnTo>
                  <a:cubicBezTo>
                    <a:pt x="93" y="4"/>
                    <a:pt x="99" y="13"/>
                    <a:pt x="102" y="22"/>
                  </a:cubicBezTo>
                  <a:cubicBezTo>
                    <a:pt x="121" y="95"/>
                    <a:pt x="1" y="114"/>
                    <a:pt x="1" y="114"/>
                  </a:cubicBezTo>
                  <a:cubicBezTo>
                    <a:pt x="1" y="114"/>
                    <a:pt x="59" y="105"/>
                    <a:pt x="114" y="105"/>
                  </a:cubicBezTo>
                  <a:cubicBezTo>
                    <a:pt x="158" y="105"/>
                    <a:pt x="201" y="111"/>
                    <a:pt x="207" y="134"/>
                  </a:cubicBezTo>
                  <a:cubicBezTo>
                    <a:pt x="220" y="187"/>
                    <a:pt x="86" y="233"/>
                    <a:pt x="86" y="233"/>
                  </a:cubicBezTo>
                  <a:cubicBezTo>
                    <a:pt x="86" y="233"/>
                    <a:pt x="105" y="231"/>
                    <a:pt x="129" y="231"/>
                  </a:cubicBezTo>
                  <a:cubicBezTo>
                    <a:pt x="172" y="231"/>
                    <a:pt x="233" y="236"/>
                    <a:pt x="244" y="266"/>
                  </a:cubicBezTo>
                  <a:cubicBezTo>
                    <a:pt x="258" y="303"/>
                    <a:pt x="203" y="345"/>
                    <a:pt x="175" y="363"/>
                  </a:cubicBezTo>
                  <a:lnTo>
                    <a:pt x="175" y="363"/>
                  </a:lnTo>
                  <a:cubicBezTo>
                    <a:pt x="193" y="352"/>
                    <a:pt x="224" y="337"/>
                    <a:pt x="244" y="337"/>
                  </a:cubicBezTo>
                  <a:cubicBezTo>
                    <a:pt x="251" y="337"/>
                    <a:pt x="256" y="338"/>
                    <a:pt x="260" y="343"/>
                  </a:cubicBezTo>
                  <a:cubicBezTo>
                    <a:pt x="277" y="365"/>
                    <a:pt x="222" y="420"/>
                    <a:pt x="222" y="420"/>
                  </a:cubicBezTo>
                  <a:cubicBezTo>
                    <a:pt x="222" y="420"/>
                    <a:pt x="398" y="297"/>
                    <a:pt x="356" y="163"/>
                  </a:cubicBezTo>
                  <a:cubicBezTo>
                    <a:pt x="339" y="103"/>
                    <a:pt x="260" y="53"/>
                    <a:pt x="176" y="15"/>
                  </a:cubicBezTo>
                  <a:cubicBezTo>
                    <a:pt x="146" y="11"/>
                    <a:pt x="115" y="7"/>
                    <a:pt x="8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1"/>
            <p:cNvSpPr/>
            <p:nvPr/>
          </p:nvSpPr>
          <p:spPr>
            <a:xfrm>
              <a:off x="1621600" y="833150"/>
              <a:ext cx="5125" cy="2325"/>
            </a:xfrm>
            <a:custGeom>
              <a:avLst/>
              <a:gdLst/>
              <a:ahLst/>
              <a:cxnLst/>
              <a:rect l="l" t="t" r="r" b="b"/>
              <a:pathLst>
                <a:path w="205" h="93" extrusionOk="0">
                  <a:moveTo>
                    <a:pt x="55" y="0"/>
                  </a:moveTo>
                  <a:cubicBezTo>
                    <a:pt x="55" y="0"/>
                    <a:pt x="2" y="86"/>
                    <a:pt x="0" y="92"/>
                  </a:cubicBezTo>
                  <a:cubicBezTo>
                    <a:pt x="0" y="92"/>
                    <a:pt x="204" y="86"/>
                    <a:pt x="147" y="68"/>
                  </a:cubicBezTo>
                  <a:cubicBezTo>
                    <a:pt x="110" y="57"/>
                    <a:pt x="77" y="31"/>
                    <a:pt x="5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1"/>
            <p:cNvSpPr/>
            <p:nvPr/>
          </p:nvSpPr>
          <p:spPr>
            <a:xfrm>
              <a:off x="1633225" y="831275"/>
              <a:ext cx="17500" cy="15275"/>
            </a:xfrm>
            <a:custGeom>
              <a:avLst/>
              <a:gdLst/>
              <a:ahLst/>
              <a:cxnLst/>
              <a:rect l="l" t="t" r="r" b="b"/>
              <a:pathLst>
                <a:path w="700" h="611" extrusionOk="0">
                  <a:moveTo>
                    <a:pt x="18" y="1"/>
                  </a:moveTo>
                  <a:cubicBezTo>
                    <a:pt x="11" y="1"/>
                    <a:pt x="6" y="1"/>
                    <a:pt x="1" y="3"/>
                  </a:cubicBezTo>
                  <a:lnTo>
                    <a:pt x="137" y="418"/>
                  </a:lnTo>
                  <a:lnTo>
                    <a:pt x="512" y="611"/>
                  </a:lnTo>
                  <a:lnTo>
                    <a:pt x="699" y="266"/>
                  </a:lnTo>
                  <a:cubicBezTo>
                    <a:pt x="699" y="266"/>
                    <a:pt x="165" y="1"/>
                    <a:pt x="1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1"/>
            <p:cNvSpPr/>
            <p:nvPr/>
          </p:nvSpPr>
          <p:spPr>
            <a:xfrm>
              <a:off x="1637225" y="748450"/>
              <a:ext cx="129275" cy="128600"/>
            </a:xfrm>
            <a:custGeom>
              <a:avLst/>
              <a:gdLst/>
              <a:ahLst/>
              <a:cxnLst/>
              <a:rect l="l" t="t" r="r" b="b"/>
              <a:pathLst>
                <a:path w="5171" h="5144" extrusionOk="0">
                  <a:moveTo>
                    <a:pt x="4639" y="1"/>
                  </a:moveTo>
                  <a:cubicBezTo>
                    <a:pt x="4162" y="1"/>
                    <a:pt x="3526" y="1455"/>
                    <a:pt x="3526" y="1455"/>
                  </a:cubicBezTo>
                  <a:cubicBezTo>
                    <a:pt x="3093" y="2246"/>
                    <a:pt x="2726" y="3070"/>
                    <a:pt x="2423" y="3917"/>
                  </a:cubicBezTo>
                  <a:lnTo>
                    <a:pt x="502" y="3410"/>
                  </a:lnTo>
                  <a:cubicBezTo>
                    <a:pt x="487" y="3403"/>
                    <a:pt x="472" y="3400"/>
                    <a:pt x="457" y="3400"/>
                  </a:cubicBezTo>
                  <a:cubicBezTo>
                    <a:pt x="420" y="3400"/>
                    <a:pt x="385" y="3420"/>
                    <a:pt x="368" y="3456"/>
                  </a:cubicBezTo>
                  <a:lnTo>
                    <a:pt x="19" y="3902"/>
                  </a:lnTo>
                  <a:cubicBezTo>
                    <a:pt x="8" y="3913"/>
                    <a:pt x="1" y="3928"/>
                    <a:pt x="1" y="3944"/>
                  </a:cubicBezTo>
                  <a:cubicBezTo>
                    <a:pt x="5" y="3959"/>
                    <a:pt x="14" y="3972"/>
                    <a:pt x="27" y="3981"/>
                  </a:cubicBezTo>
                  <a:lnTo>
                    <a:pt x="642" y="4442"/>
                  </a:lnTo>
                  <a:cubicBezTo>
                    <a:pt x="820" y="4576"/>
                    <a:pt x="998" y="4710"/>
                    <a:pt x="1191" y="4820"/>
                  </a:cubicBezTo>
                  <a:cubicBezTo>
                    <a:pt x="1575" y="5033"/>
                    <a:pt x="2005" y="5143"/>
                    <a:pt x="2440" y="5143"/>
                  </a:cubicBezTo>
                  <a:cubicBezTo>
                    <a:pt x="2582" y="5143"/>
                    <a:pt x="2725" y="5131"/>
                    <a:pt x="2867" y="5108"/>
                  </a:cubicBezTo>
                  <a:cubicBezTo>
                    <a:pt x="3267" y="5040"/>
                    <a:pt x="3642" y="4877"/>
                    <a:pt x="4011" y="4710"/>
                  </a:cubicBezTo>
                  <a:cubicBezTo>
                    <a:pt x="4281" y="4589"/>
                    <a:pt x="4556" y="4462"/>
                    <a:pt x="4775" y="4264"/>
                  </a:cubicBezTo>
                  <a:cubicBezTo>
                    <a:pt x="4997" y="4069"/>
                    <a:pt x="5162" y="3788"/>
                    <a:pt x="5153" y="3493"/>
                  </a:cubicBezTo>
                  <a:cubicBezTo>
                    <a:pt x="5153" y="3493"/>
                    <a:pt x="5171" y="114"/>
                    <a:pt x="4688" y="6"/>
                  </a:cubicBezTo>
                  <a:cubicBezTo>
                    <a:pt x="4672" y="2"/>
                    <a:pt x="4655" y="1"/>
                    <a:pt x="463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1"/>
            <p:cNvSpPr/>
            <p:nvPr/>
          </p:nvSpPr>
          <p:spPr>
            <a:xfrm>
              <a:off x="1647950" y="838500"/>
              <a:ext cx="14050" cy="17525"/>
            </a:xfrm>
            <a:custGeom>
              <a:avLst/>
              <a:gdLst/>
              <a:ahLst/>
              <a:cxnLst/>
              <a:rect l="l" t="t" r="r" b="b"/>
              <a:pathLst>
                <a:path w="562" h="701" extrusionOk="0">
                  <a:moveTo>
                    <a:pt x="521" y="0"/>
                  </a:moveTo>
                  <a:cubicBezTo>
                    <a:pt x="518" y="0"/>
                    <a:pt x="515" y="1"/>
                    <a:pt x="512" y="1"/>
                  </a:cubicBezTo>
                  <a:cubicBezTo>
                    <a:pt x="406" y="32"/>
                    <a:pt x="349" y="155"/>
                    <a:pt x="303" y="245"/>
                  </a:cubicBezTo>
                  <a:cubicBezTo>
                    <a:pt x="253" y="344"/>
                    <a:pt x="189" y="434"/>
                    <a:pt x="112" y="513"/>
                  </a:cubicBezTo>
                  <a:cubicBezTo>
                    <a:pt x="77" y="550"/>
                    <a:pt x="0" y="603"/>
                    <a:pt x="22" y="665"/>
                  </a:cubicBezTo>
                  <a:cubicBezTo>
                    <a:pt x="32" y="688"/>
                    <a:pt x="55" y="700"/>
                    <a:pt x="78" y="700"/>
                  </a:cubicBezTo>
                  <a:cubicBezTo>
                    <a:pt x="81" y="700"/>
                    <a:pt x="85" y="700"/>
                    <a:pt x="88" y="700"/>
                  </a:cubicBezTo>
                  <a:cubicBezTo>
                    <a:pt x="125" y="697"/>
                    <a:pt x="154" y="671"/>
                    <a:pt x="182" y="647"/>
                  </a:cubicBezTo>
                  <a:cubicBezTo>
                    <a:pt x="268" y="570"/>
                    <a:pt x="341" y="478"/>
                    <a:pt x="396" y="372"/>
                  </a:cubicBezTo>
                  <a:cubicBezTo>
                    <a:pt x="422" y="318"/>
                    <a:pt x="448" y="263"/>
                    <a:pt x="475" y="208"/>
                  </a:cubicBezTo>
                  <a:cubicBezTo>
                    <a:pt x="503" y="155"/>
                    <a:pt x="532" y="100"/>
                    <a:pt x="556" y="43"/>
                  </a:cubicBezTo>
                  <a:cubicBezTo>
                    <a:pt x="562" y="22"/>
                    <a:pt x="543" y="0"/>
                    <a:pt x="52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1"/>
            <p:cNvSpPr/>
            <p:nvPr/>
          </p:nvSpPr>
          <p:spPr>
            <a:xfrm>
              <a:off x="1645150" y="844400"/>
              <a:ext cx="3750" cy="4500"/>
            </a:xfrm>
            <a:custGeom>
              <a:avLst/>
              <a:gdLst/>
              <a:ahLst/>
              <a:cxnLst/>
              <a:rect l="l" t="t" r="r" b="b"/>
              <a:pathLst>
                <a:path w="150" h="180" extrusionOk="0">
                  <a:moveTo>
                    <a:pt x="81" y="0"/>
                  </a:moveTo>
                  <a:cubicBezTo>
                    <a:pt x="70" y="0"/>
                    <a:pt x="59" y="2"/>
                    <a:pt x="51" y="9"/>
                  </a:cubicBezTo>
                  <a:lnTo>
                    <a:pt x="38" y="18"/>
                  </a:lnTo>
                  <a:cubicBezTo>
                    <a:pt x="29" y="27"/>
                    <a:pt x="24" y="35"/>
                    <a:pt x="22" y="46"/>
                  </a:cubicBezTo>
                  <a:lnTo>
                    <a:pt x="20" y="44"/>
                  </a:lnTo>
                  <a:lnTo>
                    <a:pt x="19" y="52"/>
                  </a:lnTo>
                  <a:lnTo>
                    <a:pt x="19" y="52"/>
                  </a:lnTo>
                  <a:cubicBezTo>
                    <a:pt x="18" y="54"/>
                    <a:pt x="17" y="56"/>
                    <a:pt x="16" y="57"/>
                  </a:cubicBezTo>
                  <a:cubicBezTo>
                    <a:pt x="9" y="66"/>
                    <a:pt x="5" y="75"/>
                    <a:pt x="2" y="86"/>
                  </a:cubicBezTo>
                  <a:cubicBezTo>
                    <a:pt x="0" y="99"/>
                    <a:pt x="0" y="112"/>
                    <a:pt x="2" y="125"/>
                  </a:cubicBezTo>
                  <a:lnTo>
                    <a:pt x="9" y="143"/>
                  </a:lnTo>
                  <a:cubicBezTo>
                    <a:pt x="16" y="154"/>
                    <a:pt x="27" y="163"/>
                    <a:pt x="38" y="169"/>
                  </a:cubicBezTo>
                  <a:cubicBezTo>
                    <a:pt x="46" y="176"/>
                    <a:pt x="55" y="178"/>
                    <a:pt x="64" y="178"/>
                  </a:cubicBezTo>
                  <a:cubicBezTo>
                    <a:pt x="68" y="179"/>
                    <a:pt x="72" y="180"/>
                    <a:pt x="77" y="180"/>
                  </a:cubicBezTo>
                  <a:cubicBezTo>
                    <a:pt x="92" y="180"/>
                    <a:pt x="107" y="174"/>
                    <a:pt x="119" y="165"/>
                  </a:cubicBezTo>
                  <a:cubicBezTo>
                    <a:pt x="128" y="158"/>
                    <a:pt x="134" y="152"/>
                    <a:pt x="139" y="143"/>
                  </a:cubicBezTo>
                  <a:cubicBezTo>
                    <a:pt x="145" y="132"/>
                    <a:pt x="150" y="119"/>
                    <a:pt x="150" y="106"/>
                  </a:cubicBezTo>
                  <a:cubicBezTo>
                    <a:pt x="150" y="97"/>
                    <a:pt x="147" y="87"/>
                    <a:pt x="143" y="78"/>
                  </a:cubicBezTo>
                  <a:lnTo>
                    <a:pt x="143" y="78"/>
                  </a:lnTo>
                  <a:cubicBezTo>
                    <a:pt x="145" y="70"/>
                    <a:pt x="145" y="61"/>
                    <a:pt x="143" y="55"/>
                  </a:cubicBezTo>
                  <a:cubicBezTo>
                    <a:pt x="143" y="46"/>
                    <a:pt x="139" y="38"/>
                    <a:pt x="134" y="31"/>
                  </a:cubicBezTo>
                  <a:cubicBezTo>
                    <a:pt x="132" y="24"/>
                    <a:pt x="125" y="18"/>
                    <a:pt x="119" y="13"/>
                  </a:cubicBezTo>
                  <a:cubicBezTo>
                    <a:pt x="112" y="9"/>
                    <a:pt x="106" y="5"/>
                    <a:pt x="99" y="2"/>
                  </a:cubicBezTo>
                  <a:lnTo>
                    <a:pt x="8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1"/>
            <p:cNvSpPr/>
            <p:nvPr/>
          </p:nvSpPr>
          <p:spPr>
            <a:xfrm>
              <a:off x="1695600" y="862750"/>
              <a:ext cx="11000" cy="11600"/>
            </a:xfrm>
            <a:custGeom>
              <a:avLst/>
              <a:gdLst/>
              <a:ahLst/>
              <a:cxnLst/>
              <a:rect l="l" t="t" r="r" b="b"/>
              <a:pathLst>
                <a:path w="440" h="464" extrusionOk="0">
                  <a:moveTo>
                    <a:pt x="51" y="1"/>
                  </a:moveTo>
                  <a:cubicBezTo>
                    <a:pt x="48" y="1"/>
                    <a:pt x="44" y="1"/>
                    <a:pt x="40" y="2"/>
                  </a:cubicBezTo>
                  <a:cubicBezTo>
                    <a:pt x="27" y="4"/>
                    <a:pt x="16" y="13"/>
                    <a:pt x="11" y="26"/>
                  </a:cubicBezTo>
                  <a:cubicBezTo>
                    <a:pt x="0" y="57"/>
                    <a:pt x="18" y="74"/>
                    <a:pt x="31" y="101"/>
                  </a:cubicBezTo>
                  <a:cubicBezTo>
                    <a:pt x="42" y="123"/>
                    <a:pt x="55" y="145"/>
                    <a:pt x="73" y="164"/>
                  </a:cubicBezTo>
                  <a:cubicBezTo>
                    <a:pt x="102" y="200"/>
                    <a:pt x="130" y="235"/>
                    <a:pt x="161" y="268"/>
                  </a:cubicBezTo>
                  <a:cubicBezTo>
                    <a:pt x="176" y="283"/>
                    <a:pt x="189" y="301"/>
                    <a:pt x="205" y="316"/>
                  </a:cubicBezTo>
                  <a:cubicBezTo>
                    <a:pt x="220" y="331"/>
                    <a:pt x="238" y="347"/>
                    <a:pt x="255" y="362"/>
                  </a:cubicBezTo>
                  <a:cubicBezTo>
                    <a:pt x="286" y="399"/>
                    <a:pt x="323" y="430"/>
                    <a:pt x="365" y="459"/>
                  </a:cubicBezTo>
                  <a:cubicBezTo>
                    <a:pt x="372" y="462"/>
                    <a:pt x="380" y="464"/>
                    <a:pt x="387" y="464"/>
                  </a:cubicBezTo>
                  <a:cubicBezTo>
                    <a:pt x="400" y="464"/>
                    <a:pt x="413" y="459"/>
                    <a:pt x="422" y="450"/>
                  </a:cubicBezTo>
                  <a:cubicBezTo>
                    <a:pt x="438" y="435"/>
                    <a:pt x="440" y="410"/>
                    <a:pt x="431" y="393"/>
                  </a:cubicBezTo>
                  <a:cubicBezTo>
                    <a:pt x="424" y="380"/>
                    <a:pt x="418" y="367"/>
                    <a:pt x="409" y="353"/>
                  </a:cubicBezTo>
                  <a:cubicBezTo>
                    <a:pt x="402" y="345"/>
                    <a:pt x="394" y="336"/>
                    <a:pt x="387" y="327"/>
                  </a:cubicBezTo>
                  <a:lnTo>
                    <a:pt x="341" y="272"/>
                  </a:lnTo>
                  <a:cubicBezTo>
                    <a:pt x="326" y="252"/>
                    <a:pt x="315" y="235"/>
                    <a:pt x="297" y="215"/>
                  </a:cubicBezTo>
                  <a:lnTo>
                    <a:pt x="249" y="160"/>
                  </a:lnTo>
                  <a:cubicBezTo>
                    <a:pt x="218" y="125"/>
                    <a:pt x="187" y="92"/>
                    <a:pt x="152" y="59"/>
                  </a:cubicBezTo>
                  <a:cubicBezTo>
                    <a:pt x="130" y="44"/>
                    <a:pt x="108" y="33"/>
                    <a:pt x="88" y="15"/>
                  </a:cubicBezTo>
                  <a:cubicBezTo>
                    <a:pt x="78" y="7"/>
                    <a:pt x="65" y="1"/>
                    <a:pt x="5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1"/>
            <p:cNvSpPr/>
            <p:nvPr/>
          </p:nvSpPr>
          <p:spPr>
            <a:xfrm>
              <a:off x="1694450" y="863950"/>
              <a:ext cx="4425" cy="10575"/>
            </a:xfrm>
            <a:custGeom>
              <a:avLst/>
              <a:gdLst/>
              <a:ahLst/>
              <a:cxnLst/>
              <a:rect l="l" t="t" r="r" b="b"/>
              <a:pathLst>
                <a:path w="177" h="423" extrusionOk="0">
                  <a:moveTo>
                    <a:pt x="48" y="0"/>
                  </a:moveTo>
                  <a:cubicBezTo>
                    <a:pt x="29" y="0"/>
                    <a:pt x="10" y="13"/>
                    <a:pt x="5" y="35"/>
                  </a:cubicBezTo>
                  <a:cubicBezTo>
                    <a:pt x="0" y="68"/>
                    <a:pt x="3" y="103"/>
                    <a:pt x="11" y="138"/>
                  </a:cubicBezTo>
                  <a:cubicBezTo>
                    <a:pt x="18" y="165"/>
                    <a:pt x="22" y="196"/>
                    <a:pt x="31" y="224"/>
                  </a:cubicBezTo>
                  <a:cubicBezTo>
                    <a:pt x="44" y="286"/>
                    <a:pt x="62" y="343"/>
                    <a:pt x="88" y="400"/>
                  </a:cubicBezTo>
                  <a:cubicBezTo>
                    <a:pt x="98" y="415"/>
                    <a:pt x="113" y="422"/>
                    <a:pt x="128" y="422"/>
                  </a:cubicBezTo>
                  <a:cubicBezTo>
                    <a:pt x="151" y="422"/>
                    <a:pt x="174" y="406"/>
                    <a:pt x="174" y="378"/>
                  </a:cubicBezTo>
                  <a:cubicBezTo>
                    <a:pt x="176" y="314"/>
                    <a:pt x="156" y="253"/>
                    <a:pt x="145" y="193"/>
                  </a:cubicBezTo>
                  <a:cubicBezTo>
                    <a:pt x="139" y="165"/>
                    <a:pt x="130" y="136"/>
                    <a:pt x="123" y="108"/>
                  </a:cubicBezTo>
                  <a:cubicBezTo>
                    <a:pt x="119" y="92"/>
                    <a:pt x="112" y="77"/>
                    <a:pt x="108" y="64"/>
                  </a:cubicBezTo>
                  <a:cubicBezTo>
                    <a:pt x="106" y="57"/>
                    <a:pt x="104" y="51"/>
                    <a:pt x="101" y="46"/>
                  </a:cubicBezTo>
                  <a:cubicBezTo>
                    <a:pt x="95" y="33"/>
                    <a:pt x="88" y="24"/>
                    <a:pt x="79" y="13"/>
                  </a:cubicBezTo>
                  <a:cubicBezTo>
                    <a:pt x="71" y="4"/>
                    <a:pt x="59" y="0"/>
                    <a:pt x="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1"/>
            <p:cNvSpPr/>
            <p:nvPr/>
          </p:nvSpPr>
          <p:spPr>
            <a:xfrm>
              <a:off x="1675625" y="1082725"/>
              <a:ext cx="48050" cy="33075"/>
            </a:xfrm>
            <a:custGeom>
              <a:avLst/>
              <a:gdLst/>
              <a:ahLst/>
              <a:cxnLst/>
              <a:rect l="l" t="t" r="r" b="b"/>
              <a:pathLst>
                <a:path w="1922" h="1323" extrusionOk="0">
                  <a:moveTo>
                    <a:pt x="1103" y="0"/>
                  </a:moveTo>
                  <a:cubicBezTo>
                    <a:pt x="1079" y="0"/>
                    <a:pt x="1056" y="6"/>
                    <a:pt x="1039" y="23"/>
                  </a:cubicBezTo>
                  <a:cubicBezTo>
                    <a:pt x="1021" y="45"/>
                    <a:pt x="1010" y="73"/>
                    <a:pt x="1013" y="104"/>
                  </a:cubicBezTo>
                  <a:lnTo>
                    <a:pt x="971" y="662"/>
                  </a:lnTo>
                  <a:cubicBezTo>
                    <a:pt x="971" y="686"/>
                    <a:pt x="962" y="708"/>
                    <a:pt x="947" y="728"/>
                  </a:cubicBezTo>
                  <a:cubicBezTo>
                    <a:pt x="933" y="735"/>
                    <a:pt x="919" y="739"/>
                    <a:pt x="904" y="739"/>
                  </a:cubicBezTo>
                  <a:cubicBezTo>
                    <a:pt x="897" y="739"/>
                    <a:pt x="890" y="738"/>
                    <a:pt x="883" y="737"/>
                  </a:cubicBezTo>
                  <a:cubicBezTo>
                    <a:pt x="693" y="718"/>
                    <a:pt x="495" y="667"/>
                    <a:pt x="306" y="667"/>
                  </a:cubicBezTo>
                  <a:cubicBezTo>
                    <a:pt x="200" y="667"/>
                    <a:pt x="97" y="683"/>
                    <a:pt x="0" y="730"/>
                  </a:cubicBezTo>
                  <a:cubicBezTo>
                    <a:pt x="268" y="974"/>
                    <a:pt x="615" y="1112"/>
                    <a:pt x="951" y="1244"/>
                  </a:cubicBezTo>
                  <a:lnTo>
                    <a:pt x="1153" y="1323"/>
                  </a:lnTo>
                  <a:lnTo>
                    <a:pt x="1232" y="1270"/>
                  </a:lnTo>
                  <a:lnTo>
                    <a:pt x="1891" y="409"/>
                  </a:lnTo>
                  <a:cubicBezTo>
                    <a:pt x="1906" y="390"/>
                    <a:pt x="1922" y="363"/>
                    <a:pt x="1913" y="341"/>
                  </a:cubicBezTo>
                  <a:cubicBezTo>
                    <a:pt x="1906" y="328"/>
                    <a:pt x="1895" y="317"/>
                    <a:pt x="1882" y="310"/>
                  </a:cubicBezTo>
                  <a:cubicBezTo>
                    <a:pt x="1658" y="170"/>
                    <a:pt x="1414" y="69"/>
                    <a:pt x="1160" y="7"/>
                  </a:cubicBezTo>
                  <a:cubicBezTo>
                    <a:pt x="1141" y="3"/>
                    <a:pt x="1122" y="0"/>
                    <a:pt x="11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1"/>
            <p:cNvSpPr/>
            <p:nvPr/>
          </p:nvSpPr>
          <p:spPr>
            <a:xfrm>
              <a:off x="1499700" y="920050"/>
              <a:ext cx="76325" cy="164900"/>
            </a:xfrm>
            <a:custGeom>
              <a:avLst/>
              <a:gdLst/>
              <a:ahLst/>
              <a:cxnLst/>
              <a:rect l="l" t="t" r="r" b="b"/>
              <a:pathLst>
                <a:path w="3053" h="6596" extrusionOk="0">
                  <a:moveTo>
                    <a:pt x="2759" y="1"/>
                  </a:moveTo>
                  <a:cubicBezTo>
                    <a:pt x="2688" y="1"/>
                    <a:pt x="2621" y="32"/>
                    <a:pt x="2588" y="108"/>
                  </a:cubicBezTo>
                  <a:cubicBezTo>
                    <a:pt x="2214" y="954"/>
                    <a:pt x="1869" y="1812"/>
                    <a:pt x="1509" y="2665"/>
                  </a:cubicBezTo>
                  <a:cubicBezTo>
                    <a:pt x="1334" y="3080"/>
                    <a:pt x="1158" y="3499"/>
                    <a:pt x="982" y="3916"/>
                  </a:cubicBezTo>
                  <a:cubicBezTo>
                    <a:pt x="802" y="4340"/>
                    <a:pt x="611" y="4760"/>
                    <a:pt x="464" y="5197"/>
                  </a:cubicBezTo>
                  <a:cubicBezTo>
                    <a:pt x="387" y="5427"/>
                    <a:pt x="282" y="5651"/>
                    <a:pt x="176" y="5869"/>
                  </a:cubicBezTo>
                  <a:cubicBezTo>
                    <a:pt x="130" y="5963"/>
                    <a:pt x="80" y="6055"/>
                    <a:pt x="44" y="6152"/>
                  </a:cubicBezTo>
                  <a:cubicBezTo>
                    <a:pt x="1" y="6266"/>
                    <a:pt x="3" y="6372"/>
                    <a:pt x="1" y="6492"/>
                  </a:cubicBezTo>
                  <a:cubicBezTo>
                    <a:pt x="1" y="6561"/>
                    <a:pt x="52" y="6595"/>
                    <a:pt x="104" y="6595"/>
                  </a:cubicBezTo>
                  <a:cubicBezTo>
                    <a:pt x="156" y="6595"/>
                    <a:pt x="209" y="6561"/>
                    <a:pt x="211" y="6492"/>
                  </a:cubicBezTo>
                  <a:lnTo>
                    <a:pt x="214" y="6492"/>
                  </a:lnTo>
                  <a:cubicBezTo>
                    <a:pt x="218" y="6400"/>
                    <a:pt x="282" y="6301"/>
                    <a:pt x="323" y="6220"/>
                  </a:cubicBezTo>
                  <a:cubicBezTo>
                    <a:pt x="372" y="6132"/>
                    <a:pt x="429" y="6047"/>
                    <a:pt x="479" y="5959"/>
                  </a:cubicBezTo>
                  <a:cubicBezTo>
                    <a:pt x="589" y="5772"/>
                    <a:pt x="666" y="5570"/>
                    <a:pt x="760" y="5377"/>
                  </a:cubicBezTo>
                  <a:cubicBezTo>
                    <a:pt x="958" y="4981"/>
                    <a:pt x="1136" y="4577"/>
                    <a:pt x="1309" y="4169"/>
                  </a:cubicBezTo>
                  <a:cubicBezTo>
                    <a:pt x="1667" y="3345"/>
                    <a:pt x="2017" y="2522"/>
                    <a:pt x="2379" y="1700"/>
                  </a:cubicBezTo>
                  <a:cubicBezTo>
                    <a:pt x="2588" y="1228"/>
                    <a:pt x="2792" y="756"/>
                    <a:pt x="2990" y="277"/>
                  </a:cubicBezTo>
                  <a:cubicBezTo>
                    <a:pt x="3052" y="125"/>
                    <a:pt x="2899" y="1"/>
                    <a:pt x="275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1"/>
            <p:cNvSpPr/>
            <p:nvPr/>
          </p:nvSpPr>
          <p:spPr>
            <a:xfrm>
              <a:off x="1561525" y="927400"/>
              <a:ext cx="197775" cy="39350"/>
            </a:xfrm>
            <a:custGeom>
              <a:avLst/>
              <a:gdLst/>
              <a:ahLst/>
              <a:cxnLst/>
              <a:rect l="l" t="t" r="r" b="b"/>
              <a:pathLst>
                <a:path w="7911" h="1574" extrusionOk="0">
                  <a:moveTo>
                    <a:pt x="332" y="1"/>
                  </a:moveTo>
                  <a:cubicBezTo>
                    <a:pt x="292" y="1"/>
                    <a:pt x="253" y="2"/>
                    <a:pt x="213" y="5"/>
                  </a:cubicBezTo>
                  <a:cubicBezTo>
                    <a:pt x="22" y="21"/>
                    <a:pt x="0" y="260"/>
                    <a:pt x="170" y="328"/>
                  </a:cubicBezTo>
                  <a:lnTo>
                    <a:pt x="172" y="328"/>
                  </a:lnTo>
                  <a:cubicBezTo>
                    <a:pt x="398" y="420"/>
                    <a:pt x="655" y="453"/>
                    <a:pt x="896" y="493"/>
                  </a:cubicBezTo>
                  <a:cubicBezTo>
                    <a:pt x="1145" y="532"/>
                    <a:pt x="1388" y="572"/>
                    <a:pt x="1634" y="611"/>
                  </a:cubicBezTo>
                  <a:cubicBezTo>
                    <a:pt x="2126" y="693"/>
                    <a:pt x="2618" y="770"/>
                    <a:pt x="3112" y="844"/>
                  </a:cubicBezTo>
                  <a:cubicBezTo>
                    <a:pt x="4083" y="996"/>
                    <a:pt x="5060" y="1121"/>
                    <a:pt x="6022" y="1334"/>
                  </a:cubicBezTo>
                  <a:cubicBezTo>
                    <a:pt x="6485" y="1437"/>
                    <a:pt x="6952" y="1574"/>
                    <a:pt x="7429" y="1574"/>
                  </a:cubicBezTo>
                  <a:cubicBezTo>
                    <a:pt x="7499" y="1574"/>
                    <a:pt x="7570" y="1571"/>
                    <a:pt x="7641" y="1565"/>
                  </a:cubicBezTo>
                  <a:cubicBezTo>
                    <a:pt x="7901" y="1543"/>
                    <a:pt x="7911" y="1146"/>
                    <a:pt x="7663" y="1146"/>
                  </a:cubicBezTo>
                  <a:cubicBezTo>
                    <a:pt x="7656" y="1146"/>
                    <a:pt x="7648" y="1147"/>
                    <a:pt x="7641" y="1147"/>
                  </a:cubicBezTo>
                  <a:cubicBezTo>
                    <a:pt x="7577" y="1153"/>
                    <a:pt x="7513" y="1155"/>
                    <a:pt x="7449" y="1155"/>
                  </a:cubicBezTo>
                  <a:cubicBezTo>
                    <a:pt x="7037" y="1155"/>
                    <a:pt x="6637" y="1048"/>
                    <a:pt x="6233" y="956"/>
                  </a:cubicBezTo>
                  <a:cubicBezTo>
                    <a:pt x="5768" y="851"/>
                    <a:pt x="5295" y="770"/>
                    <a:pt x="4825" y="690"/>
                  </a:cubicBezTo>
                  <a:cubicBezTo>
                    <a:pt x="3846" y="526"/>
                    <a:pt x="2864" y="368"/>
                    <a:pt x="1883" y="216"/>
                  </a:cubicBezTo>
                  <a:lnTo>
                    <a:pt x="1063" y="89"/>
                  </a:lnTo>
                  <a:cubicBezTo>
                    <a:pt x="827" y="53"/>
                    <a:pt x="575" y="1"/>
                    <a:pt x="33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1"/>
            <p:cNvSpPr/>
            <p:nvPr/>
          </p:nvSpPr>
          <p:spPr>
            <a:xfrm>
              <a:off x="1697850" y="940975"/>
              <a:ext cx="66975" cy="157850"/>
            </a:xfrm>
            <a:custGeom>
              <a:avLst/>
              <a:gdLst/>
              <a:ahLst/>
              <a:cxnLst/>
              <a:rect l="l" t="t" r="r" b="b"/>
              <a:pathLst>
                <a:path w="2679" h="6314" extrusionOk="0">
                  <a:moveTo>
                    <a:pt x="2462" y="0"/>
                  </a:moveTo>
                  <a:cubicBezTo>
                    <a:pt x="2413" y="0"/>
                    <a:pt x="2364" y="23"/>
                    <a:pt x="2331" y="77"/>
                  </a:cubicBezTo>
                  <a:lnTo>
                    <a:pt x="2328" y="77"/>
                  </a:lnTo>
                  <a:cubicBezTo>
                    <a:pt x="1894" y="780"/>
                    <a:pt x="1694" y="1584"/>
                    <a:pt x="1450" y="2366"/>
                  </a:cubicBezTo>
                  <a:cubicBezTo>
                    <a:pt x="1197" y="3176"/>
                    <a:pt x="903" y="3973"/>
                    <a:pt x="572" y="4755"/>
                  </a:cubicBezTo>
                  <a:cubicBezTo>
                    <a:pt x="479" y="4970"/>
                    <a:pt x="385" y="5185"/>
                    <a:pt x="288" y="5398"/>
                  </a:cubicBezTo>
                  <a:cubicBezTo>
                    <a:pt x="236" y="5513"/>
                    <a:pt x="183" y="5625"/>
                    <a:pt x="128" y="5739"/>
                  </a:cubicBezTo>
                  <a:cubicBezTo>
                    <a:pt x="71" y="5860"/>
                    <a:pt x="3" y="5972"/>
                    <a:pt x="1" y="6108"/>
                  </a:cubicBezTo>
                  <a:cubicBezTo>
                    <a:pt x="1" y="6242"/>
                    <a:pt x="103" y="6313"/>
                    <a:pt x="211" y="6313"/>
                  </a:cubicBezTo>
                  <a:cubicBezTo>
                    <a:pt x="265" y="6313"/>
                    <a:pt x="320" y="6296"/>
                    <a:pt x="365" y="6259"/>
                  </a:cubicBezTo>
                  <a:cubicBezTo>
                    <a:pt x="449" y="6191"/>
                    <a:pt x="484" y="6097"/>
                    <a:pt x="530" y="6002"/>
                  </a:cubicBezTo>
                  <a:cubicBezTo>
                    <a:pt x="576" y="5904"/>
                    <a:pt x="622" y="5805"/>
                    <a:pt x="666" y="5706"/>
                  </a:cubicBezTo>
                  <a:cubicBezTo>
                    <a:pt x="758" y="5508"/>
                    <a:pt x="846" y="5308"/>
                    <a:pt x="932" y="5109"/>
                  </a:cubicBezTo>
                  <a:cubicBezTo>
                    <a:pt x="1096" y="4722"/>
                    <a:pt x="1255" y="4331"/>
                    <a:pt x="1404" y="3936"/>
                  </a:cubicBezTo>
                  <a:cubicBezTo>
                    <a:pt x="1698" y="3152"/>
                    <a:pt x="1949" y="2352"/>
                    <a:pt x="2151" y="1540"/>
                  </a:cubicBezTo>
                  <a:cubicBezTo>
                    <a:pt x="2260" y="1094"/>
                    <a:pt x="2381" y="639"/>
                    <a:pt x="2607" y="237"/>
                  </a:cubicBezTo>
                  <a:cubicBezTo>
                    <a:pt x="2679" y="113"/>
                    <a:pt x="2571" y="0"/>
                    <a:pt x="246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1"/>
            <p:cNvSpPr/>
            <p:nvPr/>
          </p:nvSpPr>
          <p:spPr>
            <a:xfrm>
              <a:off x="1747150" y="957325"/>
              <a:ext cx="111925" cy="146750"/>
            </a:xfrm>
            <a:custGeom>
              <a:avLst/>
              <a:gdLst/>
              <a:ahLst/>
              <a:cxnLst/>
              <a:rect l="l" t="t" r="r" b="b"/>
              <a:pathLst>
                <a:path w="4477" h="5870" extrusionOk="0">
                  <a:moveTo>
                    <a:pt x="153" y="1"/>
                  </a:moveTo>
                  <a:cubicBezTo>
                    <a:pt x="73" y="1"/>
                    <a:pt x="0" y="50"/>
                    <a:pt x="9" y="154"/>
                  </a:cubicBezTo>
                  <a:lnTo>
                    <a:pt x="9" y="157"/>
                  </a:lnTo>
                  <a:cubicBezTo>
                    <a:pt x="49" y="594"/>
                    <a:pt x="297" y="952"/>
                    <a:pt x="554" y="1296"/>
                  </a:cubicBezTo>
                  <a:cubicBezTo>
                    <a:pt x="824" y="1659"/>
                    <a:pt x="1108" y="2015"/>
                    <a:pt x="1391" y="2366"/>
                  </a:cubicBezTo>
                  <a:cubicBezTo>
                    <a:pt x="1946" y="3062"/>
                    <a:pt x="2526" y="3739"/>
                    <a:pt x="3049" y="4459"/>
                  </a:cubicBezTo>
                  <a:cubicBezTo>
                    <a:pt x="3348" y="4872"/>
                    <a:pt x="3631" y="5300"/>
                    <a:pt x="3892" y="5739"/>
                  </a:cubicBezTo>
                  <a:cubicBezTo>
                    <a:pt x="3947" y="5831"/>
                    <a:pt x="4029" y="5870"/>
                    <a:pt x="4110" y="5870"/>
                  </a:cubicBezTo>
                  <a:cubicBezTo>
                    <a:pt x="4293" y="5870"/>
                    <a:pt x="4476" y="5677"/>
                    <a:pt x="4358" y="5467"/>
                  </a:cubicBezTo>
                  <a:cubicBezTo>
                    <a:pt x="3488" y="3930"/>
                    <a:pt x="2287" y="2601"/>
                    <a:pt x="1134" y="1270"/>
                  </a:cubicBezTo>
                  <a:cubicBezTo>
                    <a:pt x="824" y="914"/>
                    <a:pt x="504" y="561"/>
                    <a:pt x="328" y="113"/>
                  </a:cubicBezTo>
                  <a:cubicBezTo>
                    <a:pt x="300" y="39"/>
                    <a:pt x="224" y="1"/>
                    <a:pt x="15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1"/>
            <p:cNvSpPr/>
            <p:nvPr/>
          </p:nvSpPr>
          <p:spPr>
            <a:xfrm>
              <a:off x="1699050" y="1089200"/>
              <a:ext cx="158750" cy="14450"/>
            </a:xfrm>
            <a:custGeom>
              <a:avLst/>
              <a:gdLst/>
              <a:ahLst/>
              <a:cxnLst/>
              <a:rect l="l" t="t" r="r" b="b"/>
              <a:pathLst>
                <a:path w="6350" h="578" extrusionOk="0">
                  <a:moveTo>
                    <a:pt x="348" y="0"/>
                  </a:moveTo>
                  <a:cubicBezTo>
                    <a:pt x="276" y="0"/>
                    <a:pt x="205" y="4"/>
                    <a:pt x="133" y="14"/>
                  </a:cubicBezTo>
                  <a:cubicBezTo>
                    <a:pt x="7" y="32"/>
                    <a:pt x="1" y="218"/>
                    <a:pt x="97" y="273"/>
                  </a:cubicBezTo>
                  <a:cubicBezTo>
                    <a:pt x="321" y="396"/>
                    <a:pt x="576" y="431"/>
                    <a:pt x="824" y="469"/>
                  </a:cubicBezTo>
                  <a:cubicBezTo>
                    <a:pt x="1066" y="506"/>
                    <a:pt x="1308" y="526"/>
                    <a:pt x="1549" y="543"/>
                  </a:cubicBezTo>
                  <a:cubicBezTo>
                    <a:pt x="1944" y="570"/>
                    <a:pt x="2341" y="578"/>
                    <a:pt x="2738" y="578"/>
                  </a:cubicBezTo>
                  <a:cubicBezTo>
                    <a:pt x="2840" y="578"/>
                    <a:pt x="2941" y="577"/>
                    <a:pt x="3043" y="576"/>
                  </a:cubicBezTo>
                  <a:cubicBezTo>
                    <a:pt x="3828" y="568"/>
                    <a:pt x="4613" y="535"/>
                    <a:pt x="5398" y="535"/>
                  </a:cubicBezTo>
                  <a:cubicBezTo>
                    <a:pt x="5614" y="535"/>
                    <a:pt x="5829" y="537"/>
                    <a:pt x="6045" y="543"/>
                  </a:cubicBezTo>
                  <a:cubicBezTo>
                    <a:pt x="6047" y="543"/>
                    <a:pt x="6050" y="544"/>
                    <a:pt x="6053" y="544"/>
                  </a:cubicBezTo>
                  <a:cubicBezTo>
                    <a:pt x="6350" y="544"/>
                    <a:pt x="6347" y="78"/>
                    <a:pt x="6045" y="69"/>
                  </a:cubicBezTo>
                  <a:cubicBezTo>
                    <a:pt x="5864" y="65"/>
                    <a:pt x="5684" y="63"/>
                    <a:pt x="5504" y="63"/>
                  </a:cubicBezTo>
                  <a:cubicBezTo>
                    <a:pt x="4692" y="63"/>
                    <a:pt x="3881" y="100"/>
                    <a:pt x="3069" y="113"/>
                  </a:cubicBezTo>
                  <a:cubicBezTo>
                    <a:pt x="2923" y="115"/>
                    <a:pt x="2777" y="116"/>
                    <a:pt x="2632" y="116"/>
                  </a:cubicBezTo>
                  <a:cubicBezTo>
                    <a:pt x="2288" y="116"/>
                    <a:pt x="1944" y="109"/>
                    <a:pt x="1600" y="91"/>
                  </a:cubicBezTo>
                  <a:cubicBezTo>
                    <a:pt x="1360" y="78"/>
                    <a:pt x="1121" y="58"/>
                    <a:pt x="884" y="38"/>
                  </a:cubicBezTo>
                  <a:cubicBezTo>
                    <a:pt x="704" y="24"/>
                    <a:pt x="526" y="0"/>
                    <a:pt x="3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1"/>
            <p:cNvSpPr/>
            <p:nvPr/>
          </p:nvSpPr>
          <p:spPr>
            <a:xfrm>
              <a:off x="1558150" y="935575"/>
              <a:ext cx="153500" cy="164125"/>
            </a:xfrm>
            <a:custGeom>
              <a:avLst/>
              <a:gdLst/>
              <a:ahLst/>
              <a:cxnLst/>
              <a:rect l="l" t="t" r="r" b="b"/>
              <a:pathLst>
                <a:path w="6140" h="6565" extrusionOk="0">
                  <a:moveTo>
                    <a:pt x="197" y="0"/>
                  </a:moveTo>
                  <a:cubicBezTo>
                    <a:pt x="96" y="0"/>
                    <a:pt x="1" y="71"/>
                    <a:pt x="48" y="192"/>
                  </a:cubicBezTo>
                  <a:cubicBezTo>
                    <a:pt x="236" y="673"/>
                    <a:pt x="603" y="1084"/>
                    <a:pt x="961" y="1446"/>
                  </a:cubicBezTo>
                  <a:cubicBezTo>
                    <a:pt x="1346" y="1835"/>
                    <a:pt x="1732" y="2213"/>
                    <a:pt x="2086" y="2630"/>
                  </a:cubicBezTo>
                  <a:cubicBezTo>
                    <a:pt x="2459" y="3069"/>
                    <a:pt x="2819" y="3519"/>
                    <a:pt x="3201" y="3950"/>
                  </a:cubicBezTo>
                  <a:cubicBezTo>
                    <a:pt x="3564" y="4358"/>
                    <a:pt x="3957" y="4734"/>
                    <a:pt x="4352" y="5109"/>
                  </a:cubicBezTo>
                  <a:cubicBezTo>
                    <a:pt x="4787" y="5522"/>
                    <a:pt x="5231" y="5942"/>
                    <a:pt x="5584" y="6429"/>
                  </a:cubicBezTo>
                  <a:cubicBezTo>
                    <a:pt x="5643" y="6511"/>
                    <a:pt x="5732" y="6564"/>
                    <a:pt x="5825" y="6564"/>
                  </a:cubicBezTo>
                  <a:cubicBezTo>
                    <a:pt x="5867" y="6564"/>
                    <a:pt x="5911" y="6553"/>
                    <a:pt x="5953" y="6528"/>
                  </a:cubicBezTo>
                  <a:cubicBezTo>
                    <a:pt x="6069" y="6460"/>
                    <a:pt x="6140" y="6276"/>
                    <a:pt x="6052" y="6157"/>
                  </a:cubicBezTo>
                  <a:cubicBezTo>
                    <a:pt x="5397" y="5278"/>
                    <a:pt x="4541" y="4602"/>
                    <a:pt x="3801" y="3805"/>
                  </a:cubicBezTo>
                  <a:cubicBezTo>
                    <a:pt x="3414" y="3388"/>
                    <a:pt x="3056" y="2946"/>
                    <a:pt x="2687" y="2513"/>
                  </a:cubicBezTo>
                  <a:cubicBezTo>
                    <a:pt x="2323" y="2096"/>
                    <a:pt x="1932" y="1701"/>
                    <a:pt x="1521" y="1330"/>
                  </a:cubicBezTo>
                  <a:cubicBezTo>
                    <a:pt x="1313" y="1139"/>
                    <a:pt x="1100" y="950"/>
                    <a:pt x="902" y="748"/>
                  </a:cubicBezTo>
                  <a:cubicBezTo>
                    <a:pt x="695" y="537"/>
                    <a:pt x="518" y="304"/>
                    <a:pt x="342" y="67"/>
                  </a:cubicBezTo>
                  <a:cubicBezTo>
                    <a:pt x="307" y="21"/>
                    <a:pt x="251" y="0"/>
                    <a:pt x="19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1"/>
            <p:cNvSpPr/>
            <p:nvPr/>
          </p:nvSpPr>
          <p:spPr>
            <a:xfrm>
              <a:off x="1496175" y="1080375"/>
              <a:ext cx="10425" cy="11050"/>
            </a:xfrm>
            <a:custGeom>
              <a:avLst/>
              <a:gdLst/>
              <a:ahLst/>
              <a:cxnLst/>
              <a:rect l="l" t="t" r="r" b="b"/>
              <a:pathLst>
                <a:path w="417" h="442" extrusionOk="0">
                  <a:moveTo>
                    <a:pt x="338" y="71"/>
                  </a:moveTo>
                  <a:lnTo>
                    <a:pt x="346" y="77"/>
                  </a:lnTo>
                  <a:lnTo>
                    <a:pt x="346" y="77"/>
                  </a:lnTo>
                  <a:cubicBezTo>
                    <a:pt x="344" y="76"/>
                    <a:pt x="343" y="76"/>
                    <a:pt x="341" y="75"/>
                  </a:cubicBezTo>
                  <a:cubicBezTo>
                    <a:pt x="340" y="74"/>
                    <a:pt x="339" y="73"/>
                    <a:pt x="338" y="71"/>
                  </a:cubicBezTo>
                  <a:close/>
                  <a:moveTo>
                    <a:pt x="169" y="90"/>
                  </a:moveTo>
                  <a:lnTo>
                    <a:pt x="169" y="90"/>
                  </a:lnTo>
                  <a:cubicBezTo>
                    <a:pt x="169" y="90"/>
                    <a:pt x="168" y="90"/>
                    <a:pt x="168" y="90"/>
                  </a:cubicBezTo>
                  <a:lnTo>
                    <a:pt x="169" y="90"/>
                  </a:lnTo>
                  <a:close/>
                  <a:moveTo>
                    <a:pt x="100" y="294"/>
                  </a:moveTo>
                  <a:cubicBezTo>
                    <a:pt x="101" y="294"/>
                    <a:pt x="101" y="294"/>
                    <a:pt x="102" y="295"/>
                  </a:cubicBezTo>
                  <a:lnTo>
                    <a:pt x="102" y="295"/>
                  </a:lnTo>
                  <a:lnTo>
                    <a:pt x="101" y="294"/>
                  </a:lnTo>
                  <a:lnTo>
                    <a:pt x="100" y="294"/>
                  </a:lnTo>
                  <a:close/>
                  <a:moveTo>
                    <a:pt x="181" y="326"/>
                  </a:moveTo>
                  <a:cubicBezTo>
                    <a:pt x="182" y="326"/>
                    <a:pt x="183" y="326"/>
                    <a:pt x="184" y="326"/>
                  </a:cubicBezTo>
                  <a:lnTo>
                    <a:pt x="184" y="326"/>
                  </a:lnTo>
                  <a:lnTo>
                    <a:pt x="181" y="327"/>
                  </a:lnTo>
                  <a:lnTo>
                    <a:pt x="181" y="327"/>
                  </a:lnTo>
                  <a:lnTo>
                    <a:pt x="178" y="326"/>
                  </a:lnTo>
                  <a:lnTo>
                    <a:pt x="178" y="326"/>
                  </a:lnTo>
                  <a:cubicBezTo>
                    <a:pt x="179" y="326"/>
                    <a:pt x="180" y="326"/>
                    <a:pt x="181" y="326"/>
                  </a:cubicBezTo>
                  <a:close/>
                  <a:moveTo>
                    <a:pt x="181" y="0"/>
                  </a:moveTo>
                  <a:cubicBezTo>
                    <a:pt x="168" y="3"/>
                    <a:pt x="150" y="5"/>
                    <a:pt x="135" y="7"/>
                  </a:cubicBezTo>
                  <a:lnTo>
                    <a:pt x="133" y="7"/>
                  </a:lnTo>
                  <a:cubicBezTo>
                    <a:pt x="115" y="11"/>
                    <a:pt x="100" y="18"/>
                    <a:pt x="84" y="27"/>
                  </a:cubicBezTo>
                  <a:cubicBezTo>
                    <a:pt x="60" y="42"/>
                    <a:pt x="38" y="62"/>
                    <a:pt x="25" y="86"/>
                  </a:cubicBezTo>
                  <a:cubicBezTo>
                    <a:pt x="7" y="118"/>
                    <a:pt x="0" y="156"/>
                    <a:pt x="5" y="192"/>
                  </a:cubicBezTo>
                  <a:lnTo>
                    <a:pt x="5" y="192"/>
                  </a:lnTo>
                  <a:cubicBezTo>
                    <a:pt x="4" y="203"/>
                    <a:pt x="3" y="213"/>
                    <a:pt x="3" y="224"/>
                  </a:cubicBezTo>
                  <a:cubicBezTo>
                    <a:pt x="3" y="242"/>
                    <a:pt x="5" y="262"/>
                    <a:pt x="10" y="279"/>
                  </a:cubicBezTo>
                  <a:cubicBezTo>
                    <a:pt x="10" y="281"/>
                    <a:pt x="10" y="284"/>
                    <a:pt x="12" y="286"/>
                  </a:cubicBezTo>
                  <a:cubicBezTo>
                    <a:pt x="23" y="321"/>
                    <a:pt x="41" y="352"/>
                    <a:pt x="65" y="378"/>
                  </a:cubicBezTo>
                  <a:lnTo>
                    <a:pt x="69" y="382"/>
                  </a:lnTo>
                  <a:cubicBezTo>
                    <a:pt x="82" y="396"/>
                    <a:pt x="98" y="404"/>
                    <a:pt x="111" y="415"/>
                  </a:cubicBezTo>
                  <a:lnTo>
                    <a:pt x="115" y="415"/>
                  </a:lnTo>
                  <a:cubicBezTo>
                    <a:pt x="124" y="420"/>
                    <a:pt x="150" y="431"/>
                    <a:pt x="159" y="435"/>
                  </a:cubicBezTo>
                  <a:cubicBezTo>
                    <a:pt x="179" y="440"/>
                    <a:pt x="196" y="442"/>
                    <a:pt x="214" y="442"/>
                  </a:cubicBezTo>
                  <a:cubicBezTo>
                    <a:pt x="251" y="442"/>
                    <a:pt x="286" y="433"/>
                    <a:pt x="317" y="415"/>
                  </a:cubicBezTo>
                  <a:cubicBezTo>
                    <a:pt x="346" y="398"/>
                    <a:pt x="370" y="374"/>
                    <a:pt x="388" y="345"/>
                  </a:cubicBezTo>
                  <a:cubicBezTo>
                    <a:pt x="394" y="330"/>
                    <a:pt x="403" y="312"/>
                    <a:pt x="407" y="295"/>
                  </a:cubicBezTo>
                  <a:cubicBezTo>
                    <a:pt x="409" y="286"/>
                    <a:pt x="412" y="275"/>
                    <a:pt x="412" y="266"/>
                  </a:cubicBezTo>
                  <a:cubicBezTo>
                    <a:pt x="414" y="255"/>
                    <a:pt x="416" y="244"/>
                    <a:pt x="416" y="233"/>
                  </a:cubicBezTo>
                  <a:cubicBezTo>
                    <a:pt x="416" y="216"/>
                    <a:pt x="414" y="198"/>
                    <a:pt x="409" y="178"/>
                  </a:cubicBezTo>
                  <a:cubicBezTo>
                    <a:pt x="407" y="176"/>
                    <a:pt x="407" y="174"/>
                    <a:pt x="407" y="169"/>
                  </a:cubicBezTo>
                  <a:cubicBezTo>
                    <a:pt x="401" y="154"/>
                    <a:pt x="394" y="141"/>
                    <a:pt x="388" y="126"/>
                  </a:cubicBezTo>
                  <a:lnTo>
                    <a:pt x="388" y="123"/>
                  </a:lnTo>
                  <a:lnTo>
                    <a:pt x="359" y="88"/>
                  </a:lnTo>
                  <a:cubicBezTo>
                    <a:pt x="357" y="86"/>
                    <a:pt x="355" y="84"/>
                    <a:pt x="353" y="82"/>
                  </a:cubicBezTo>
                  <a:lnTo>
                    <a:pt x="353" y="82"/>
                  </a:lnTo>
                  <a:lnTo>
                    <a:pt x="353" y="83"/>
                  </a:lnTo>
                  <a:lnTo>
                    <a:pt x="353" y="83"/>
                  </a:lnTo>
                  <a:cubicBezTo>
                    <a:pt x="353" y="83"/>
                    <a:pt x="353" y="83"/>
                    <a:pt x="353" y="82"/>
                  </a:cubicBezTo>
                  <a:lnTo>
                    <a:pt x="353" y="82"/>
                  </a:lnTo>
                  <a:cubicBezTo>
                    <a:pt x="353" y="82"/>
                    <a:pt x="353" y="82"/>
                    <a:pt x="353" y="82"/>
                  </a:cubicBezTo>
                  <a:lnTo>
                    <a:pt x="353" y="82"/>
                  </a:lnTo>
                  <a:lnTo>
                    <a:pt x="352" y="82"/>
                  </a:lnTo>
                  <a:lnTo>
                    <a:pt x="352" y="81"/>
                  </a:lnTo>
                  <a:lnTo>
                    <a:pt x="352" y="81"/>
                  </a:lnTo>
                  <a:cubicBezTo>
                    <a:pt x="352" y="82"/>
                    <a:pt x="353" y="82"/>
                    <a:pt x="353" y="82"/>
                  </a:cubicBezTo>
                  <a:lnTo>
                    <a:pt x="353" y="82"/>
                  </a:lnTo>
                  <a:cubicBezTo>
                    <a:pt x="352" y="81"/>
                    <a:pt x="351" y="81"/>
                    <a:pt x="350" y="80"/>
                  </a:cubicBezTo>
                  <a:lnTo>
                    <a:pt x="350" y="80"/>
                  </a:lnTo>
                  <a:lnTo>
                    <a:pt x="352" y="81"/>
                  </a:lnTo>
                  <a:lnTo>
                    <a:pt x="352" y="81"/>
                  </a:lnTo>
                  <a:cubicBezTo>
                    <a:pt x="348" y="76"/>
                    <a:pt x="343" y="71"/>
                    <a:pt x="337" y="66"/>
                  </a:cubicBezTo>
                  <a:cubicBezTo>
                    <a:pt x="337" y="64"/>
                    <a:pt x="335" y="62"/>
                    <a:pt x="333" y="62"/>
                  </a:cubicBezTo>
                  <a:cubicBezTo>
                    <a:pt x="322" y="51"/>
                    <a:pt x="308" y="42"/>
                    <a:pt x="297" y="33"/>
                  </a:cubicBezTo>
                  <a:cubicBezTo>
                    <a:pt x="293" y="31"/>
                    <a:pt x="291" y="31"/>
                    <a:pt x="286" y="29"/>
                  </a:cubicBezTo>
                  <a:cubicBezTo>
                    <a:pt x="256" y="11"/>
                    <a:pt x="221" y="3"/>
                    <a:pt x="18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1"/>
            <p:cNvSpPr/>
            <p:nvPr/>
          </p:nvSpPr>
          <p:spPr>
            <a:xfrm>
              <a:off x="1846650" y="1091525"/>
              <a:ext cx="11375" cy="12325"/>
            </a:xfrm>
            <a:custGeom>
              <a:avLst/>
              <a:gdLst/>
              <a:ahLst/>
              <a:cxnLst/>
              <a:rect l="l" t="t" r="r" b="b"/>
              <a:pathLst>
                <a:path w="455" h="493" extrusionOk="0">
                  <a:moveTo>
                    <a:pt x="199" y="142"/>
                  </a:moveTo>
                  <a:cubicBezTo>
                    <a:pt x="199" y="143"/>
                    <a:pt x="198" y="143"/>
                    <a:pt x="198" y="143"/>
                  </a:cubicBezTo>
                  <a:lnTo>
                    <a:pt x="198" y="143"/>
                  </a:lnTo>
                  <a:lnTo>
                    <a:pt x="198" y="142"/>
                  </a:lnTo>
                  <a:lnTo>
                    <a:pt x="198" y="142"/>
                  </a:lnTo>
                  <a:lnTo>
                    <a:pt x="199" y="142"/>
                  </a:lnTo>
                  <a:close/>
                  <a:moveTo>
                    <a:pt x="324" y="196"/>
                  </a:moveTo>
                  <a:lnTo>
                    <a:pt x="325" y="198"/>
                  </a:lnTo>
                  <a:lnTo>
                    <a:pt x="325" y="198"/>
                  </a:lnTo>
                  <a:lnTo>
                    <a:pt x="328" y="225"/>
                  </a:lnTo>
                  <a:lnTo>
                    <a:pt x="328" y="225"/>
                  </a:lnTo>
                  <a:cubicBezTo>
                    <a:pt x="328" y="224"/>
                    <a:pt x="328" y="223"/>
                    <a:pt x="327" y="222"/>
                  </a:cubicBezTo>
                  <a:cubicBezTo>
                    <a:pt x="327" y="213"/>
                    <a:pt x="325" y="207"/>
                    <a:pt x="325" y="198"/>
                  </a:cubicBezTo>
                  <a:cubicBezTo>
                    <a:pt x="324" y="198"/>
                    <a:pt x="323" y="197"/>
                    <a:pt x="324" y="196"/>
                  </a:cubicBezTo>
                  <a:close/>
                  <a:moveTo>
                    <a:pt x="127" y="225"/>
                  </a:moveTo>
                  <a:cubicBezTo>
                    <a:pt x="127" y="226"/>
                    <a:pt x="127" y="227"/>
                    <a:pt x="127" y="228"/>
                  </a:cubicBezTo>
                  <a:lnTo>
                    <a:pt x="127" y="228"/>
                  </a:lnTo>
                  <a:lnTo>
                    <a:pt x="127" y="227"/>
                  </a:lnTo>
                  <a:lnTo>
                    <a:pt x="127" y="225"/>
                  </a:lnTo>
                  <a:close/>
                  <a:moveTo>
                    <a:pt x="130" y="249"/>
                  </a:moveTo>
                  <a:cubicBezTo>
                    <a:pt x="130" y="250"/>
                    <a:pt x="130" y="250"/>
                    <a:pt x="131" y="251"/>
                  </a:cubicBezTo>
                  <a:lnTo>
                    <a:pt x="131" y="251"/>
                  </a:lnTo>
                  <a:lnTo>
                    <a:pt x="130" y="250"/>
                  </a:lnTo>
                  <a:lnTo>
                    <a:pt x="130" y="249"/>
                  </a:lnTo>
                  <a:close/>
                  <a:moveTo>
                    <a:pt x="321" y="297"/>
                  </a:moveTo>
                  <a:lnTo>
                    <a:pt x="321" y="299"/>
                  </a:lnTo>
                  <a:cubicBezTo>
                    <a:pt x="321" y="298"/>
                    <a:pt x="321" y="298"/>
                    <a:pt x="321" y="297"/>
                  </a:cubicBezTo>
                  <a:close/>
                  <a:moveTo>
                    <a:pt x="323" y="286"/>
                  </a:moveTo>
                  <a:lnTo>
                    <a:pt x="322" y="293"/>
                  </a:lnTo>
                  <a:lnTo>
                    <a:pt x="319" y="299"/>
                  </a:lnTo>
                  <a:lnTo>
                    <a:pt x="319" y="299"/>
                  </a:lnTo>
                  <a:cubicBezTo>
                    <a:pt x="320" y="296"/>
                    <a:pt x="321" y="293"/>
                    <a:pt x="322" y="289"/>
                  </a:cubicBezTo>
                  <a:lnTo>
                    <a:pt x="322" y="289"/>
                  </a:lnTo>
                  <a:lnTo>
                    <a:pt x="323" y="286"/>
                  </a:lnTo>
                  <a:close/>
                  <a:moveTo>
                    <a:pt x="339" y="325"/>
                  </a:moveTo>
                  <a:lnTo>
                    <a:pt x="339" y="325"/>
                  </a:lnTo>
                  <a:lnTo>
                    <a:pt x="338" y="326"/>
                  </a:lnTo>
                  <a:lnTo>
                    <a:pt x="338" y="326"/>
                  </a:lnTo>
                  <a:cubicBezTo>
                    <a:pt x="338" y="326"/>
                    <a:pt x="338" y="325"/>
                    <a:pt x="339" y="325"/>
                  </a:cubicBezTo>
                  <a:close/>
                  <a:moveTo>
                    <a:pt x="229" y="0"/>
                  </a:moveTo>
                  <a:cubicBezTo>
                    <a:pt x="212" y="0"/>
                    <a:pt x="194" y="2"/>
                    <a:pt x="178" y="7"/>
                  </a:cubicBezTo>
                  <a:cubicBezTo>
                    <a:pt x="174" y="7"/>
                    <a:pt x="169" y="7"/>
                    <a:pt x="165" y="9"/>
                  </a:cubicBezTo>
                  <a:cubicBezTo>
                    <a:pt x="154" y="13"/>
                    <a:pt x="138" y="20"/>
                    <a:pt x="125" y="27"/>
                  </a:cubicBezTo>
                  <a:lnTo>
                    <a:pt x="121" y="29"/>
                  </a:lnTo>
                  <a:cubicBezTo>
                    <a:pt x="106" y="38"/>
                    <a:pt x="92" y="46"/>
                    <a:pt x="81" y="57"/>
                  </a:cubicBezTo>
                  <a:cubicBezTo>
                    <a:pt x="79" y="59"/>
                    <a:pt x="75" y="64"/>
                    <a:pt x="73" y="66"/>
                  </a:cubicBezTo>
                  <a:cubicBezTo>
                    <a:pt x="59" y="79"/>
                    <a:pt x="46" y="97"/>
                    <a:pt x="37" y="114"/>
                  </a:cubicBezTo>
                  <a:cubicBezTo>
                    <a:pt x="19" y="147"/>
                    <a:pt x="8" y="185"/>
                    <a:pt x="7" y="224"/>
                  </a:cubicBezTo>
                  <a:lnTo>
                    <a:pt x="7" y="224"/>
                  </a:lnTo>
                  <a:cubicBezTo>
                    <a:pt x="0" y="256"/>
                    <a:pt x="1" y="286"/>
                    <a:pt x="9" y="319"/>
                  </a:cubicBezTo>
                  <a:cubicBezTo>
                    <a:pt x="16" y="334"/>
                    <a:pt x="22" y="352"/>
                    <a:pt x="31" y="367"/>
                  </a:cubicBezTo>
                  <a:cubicBezTo>
                    <a:pt x="40" y="389"/>
                    <a:pt x="55" y="406"/>
                    <a:pt x="70" y="422"/>
                  </a:cubicBezTo>
                  <a:cubicBezTo>
                    <a:pt x="86" y="439"/>
                    <a:pt x="103" y="453"/>
                    <a:pt x="121" y="464"/>
                  </a:cubicBezTo>
                  <a:cubicBezTo>
                    <a:pt x="154" y="481"/>
                    <a:pt x="191" y="492"/>
                    <a:pt x="231" y="492"/>
                  </a:cubicBezTo>
                  <a:cubicBezTo>
                    <a:pt x="235" y="493"/>
                    <a:pt x="239" y="493"/>
                    <a:pt x="242" y="493"/>
                  </a:cubicBezTo>
                  <a:cubicBezTo>
                    <a:pt x="260" y="493"/>
                    <a:pt x="279" y="489"/>
                    <a:pt x="297" y="483"/>
                  </a:cubicBezTo>
                  <a:cubicBezTo>
                    <a:pt x="330" y="472"/>
                    <a:pt x="360" y="455"/>
                    <a:pt x="387" y="431"/>
                  </a:cubicBezTo>
                  <a:cubicBezTo>
                    <a:pt x="402" y="417"/>
                    <a:pt x="415" y="400"/>
                    <a:pt x="426" y="382"/>
                  </a:cubicBezTo>
                  <a:cubicBezTo>
                    <a:pt x="444" y="352"/>
                    <a:pt x="455" y="314"/>
                    <a:pt x="455" y="279"/>
                  </a:cubicBezTo>
                  <a:cubicBezTo>
                    <a:pt x="455" y="261"/>
                    <a:pt x="453" y="243"/>
                    <a:pt x="450" y="226"/>
                  </a:cubicBezTo>
                  <a:lnTo>
                    <a:pt x="450" y="226"/>
                  </a:lnTo>
                  <a:cubicBezTo>
                    <a:pt x="450" y="226"/>
                    <a:pt x="450" y="226"/>
                    <a:pt x="450" y="226"/>
                  </a:cubicBezTo>
                  <a:cubicBezTo>
                    <a:pt x="450" y="204"/>
                    <a:pt x="446" y="185"/>
                    <a:pt x="439" y="165"/>
                  </a:cubicBezTo>
                  <a:cubicBezTo>
                    <a:pt x="428" y="128"/>
                    <a:pt x="406" y="92"/>
                    <a:pt x="380" y="64"/>
                  </a:cubicBezTo>
                  <a:cubicBezTo>
                    <a:pt x="352" y="35"/>
                    <a:pt x="319" y="16"/>
                    <a:pt x="279" y="7"/>
                  </a:cubicBezTo>
                  <a:cubicBezTo>
                    <a:pt x="263" y="2"/>
                    <a:pt x="246" y="0"/>
                    <a:pt x="2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1"/>
            <p:cNvSpPr/>
            <p:nvPr/>
          </p:nvSpPr>
          <p:spPr>
            <a:xfrm>
              <a:off x="1491400" y="1074875"/>
              <a:ext cx="21000" cy="19650"/>
            </a:xfrm>
            <a:custGeom>
              <a:avLst/>
              <a:gdLst/>
              <a:ahLst/>
              <a:cxnLst/>
              <a:rect l="l" t="t" r="r" b="b"/>
              <a:pathLst>
                <a:path w="840" h="786" extrusionOk="0">
                  <a:moveTo>
                    <a:pt x="471" y="1"/>
                  </a:moveTo>
                  <a:lnTo>
                    <a:pt x="471" y="1"/>
                  </a:lnTo>
                  <a:cubicBezTo>
                    <a:pt x="286" y="7"/>
                    <a:pt x="87" y="100"/>
                    <a:pt x="38" y="275"/>
                  </a:cubicBezTo>
                  <a:cubicBezTo>
                    <a:pt x="1" y="407"/>
                    <a:pt x="58" y="550"/>
                    <a:pt x="155" y="646"/>
                  </a:cubicBezTo>
                  <a:cubicBezTo>
                    <a:pt x="239" y="734"/>
                    <a:pt x="364" y="785"/>
                    <a:pt x="483" y="785"/>
                  </a:cubicBezTo>
                  <a:cubicBezTo>
                    <a:pt x="571" y="785"/>
                    <a:pt x="656" y="757"/>
                    <a:pt x="719" y="695"/>
                  </a:cubicBezTo>
                  <a:cubicBezTo>
                    <a:pt x="840" y="574"/>
                    <a:pt x="840" y="363"/>
                    <a:pt x="737" y="227"/>
                  </a:cubicBezTo>
                  <a:cubicBezTo>
                    <a:pt x="646" y="109"/>
                    <a:pt x="495" y="48"/>
                    <a:pt x="343" y="48"/>
                  </a:cubicBezTo>
                  <a:cubicBezTo>
                    <a:pt x="322" y="48"/>
                    <a:pt x="301" y="49"/>
                    <a:pt x="280" y="51"/>
                  </a:cubicBezTo>
                  <a:lnTo>
                    <a:pt x="471"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1"/>
            <p:cNvSpPr/>
            <p:nvPr/>
          </p:nvSpPr>
          <p:spPr>
            <a:xfrm>
              <a:off x="1397250" y="982500"/>
              <a:ext cx="211300" cy="200725"/>
            </a:xfrm>
            <a:custGeom>
              <a:avLst/>
              <a:gdLst/>
              <a:ahLst/>
              <a:cxnLst/>
              <a:rect l="l" t="t" r="r" b="b"/>
              <a:pathLst>
                <a:path w="8452" h="8029" extrusionOk="0">
                  <a:moveTo>
                    <a:pt x="4415" y="203"/>
                  </a:moveTo>
                  <a:cubicBezTo>
                    <a:pt x="4770" y="203"/>
                    <a:pt x="5109" y="266"/>
                    <a:pt x="5434" y="437"/>
                  </a:cubicBezTo>
                  <a:cubicBezTo>
                    <a:pt x="5794" y="632"/>
                    <a:pt x="6132" y="867"/>
                    <a:pt x="6440" y="1135"/>
                  </a:cubicBezTo>
                  <a:cubicBezTo>
                    <a:pt x="7046" y="1658"/>
                    <a:pt x="7582" y="2314"/>
                    <a:pt x="7911" y="3048"/>
                  </a:cubicBezTo>
                  <a:cubicBezTo>
                    <a:pt x="8249" y="3803"/>
                    <a:pt x="8120" y="4732"/>
                    <a:pt x="7797" y="5470"/>
                  </a:cubicBezTo>
                  <a:cubicBezTo>
                    <a:pt x="7494" y="6171"/>
                    <a:pt x="6989" y="6766"/>
                    <a:pt x="6345" y="7179"/>
                  </a:cubicBezTo>
                  <a:cubicBezTo>
                    <a:pt x="5688" y="7597"/>
                    <a:pt x="4874" y="7822"/>
                    <a:pt x="4066" y="7822"/>
                  </a:cubicBezTo>
                  <a:cubicBezTo>
                    <a:pt x="3228" y="7822"/>
                    <a:pt x="2396" y="7580"/>
                    <a:pt x="1749" y="7060"/>
                  </a:cubicBezTo>
                  <a:cubicBezTo>
                    <a:pt x="561" y="6105"/>
                    <a:pt x="0" y="4313"/>
                    <a:pt x="514" y="2866"/>
                  </a:cubicBezTo>
                  <a:cubicBezTo>
                    <a:pt x="550" y="2766"/>
                    <a:pt x="590" y="2668"/>
                    <a:pt x="635" y="2573"/>
                  </a:cubicBezTo>
                  <a:lnTo>
                    <a:pt x="635" y="2573"/>
                  </a:lnTo>
                  <a:cubicBezTo>
                    <a:pt x="645" y="2565"/>
                    <a:pt x="653" y="2555"/>
                    <a:pt x="659" y="2541"/>
                  </a:cubicBezTo>
                  <a:cubicBezTo>
                    <a:pt x="683" y="2488"/>
                    <a:pt x="707" y="2436"/>
                    <a:pt x="733" y="2385"/>
                  </a:cubicBezTo>
                  <a:lnTo>
                    <a:pt x="733" y="2385"/>
                  </a:lnTo>
                  <a:cubicBezTo>
                    <a:pt x="746" y="2361"/>
                    <a:pt x="760" y="2338"/>
                    <a:pt x="774" y="2314"/>
                  </a:cubicBezTo>
                  <a:cubicBezTo>
                    <a:pt x="778" y="2306"/>
                    <a:pt x="781" y="2298"/>
                    <a:pt x="782" y="2290"/>
                  </a:cubicBezTo>
                  <a:lnTo>
                    <a:pt x="782" y="2290"/>
                  </a:lnTo>
                  <a:cubicBezTo>
                    <a:pt x="1435" y="1084"/>
                    <a:pt x="2756" y="338"/>
                    <a:pt x="4107" y="217"/>
                  </a:cubicBezTo>
                  <a:cubicBezTo>
                    <a:pt x="4211" y="208"/>
                    <a:pt x="4314" y="203"/>
                    <a:pt x="4415" y="203"/>
                  </a:cubicBezTo>
                  <a:close/>
                  <a:moveTo>
                    <a:pt x="4401" y="0"/>
                  </a:moveTo>
                  <a:cubicBezTo>
                    <a:pt x="3747" y="0"/>
                    <a:pt x="3074" y="192"/>
                    <a:pt x="2500" y="465"/>
                  </a:cubicBezTo>
                  <a:cubicBezTo>
                    <a:pt x="1812" y="792"/>
                    <a:pt x="1202" y="1293"/>
                    <a:pt x="782" y="1930"/>
                  </a:cubicBezTo>
                  <a:cubicBezTo>
                    <a:pt x="675" y="2095"/>
                    <a:pt x="582" y="2268"/>
                    <a:pt x="503" y="2448"/>
                  </a:cubicBezTo>
                  <a:cubicBezTo>
                    <a:pt x="492" y="2472"/>
                    <a:pt x="492" y="2496"/>
                    <a:pt x="499" y="2516"/>
                  </a:cubicBezTo>
                  <a:lnTo>
                    <a:pt x="499" y="2516"/>
                  </a:lnTo>
                  <a:cubicBezTo>
                    <a:pt x="145" y="3162"/>
                    <a:pt x="109" y="3966"/>
                    <a:pt x="225" y="4680"/>
                  </a:cubicBezTo>
                  <a:cubicBezTo>
                    <a:pt x="350" y="5461"/>
                    <a:pt x="662" y="6221"/>
                    <a:pt x="1191" y="6821"/>
                  </a:cubicBezTo>
                  <a:cubicBezTo>
                    <a:pt x="1919" y="7644"/>
                    <a:pt x="2993" y="8028"/>
                    <a:pt x="4074" y="8028"/>
                  </a:cubicBezTo>
                  <a:cubicBezTo>
                    <a:pt x="4694" y="8028"/>
                    <a:pt x="5317" y="7901"/>
                    <a:pt x="5877" y="7658"/>
                  </a:cubicBezTo>
                  <a:cubicBezTo>
                    <a:pt x="7377" y="7005"/>
                    <a:pt x="8451" y="5376"/>
                    <a:pt x="8284" y="3720"/>
                  </a:cubicBezTo>
                  <a:cubicBezTo>
                    <a:pt x="8197" y="2859"/>
                    <a:pt x="7632" y="2064"/>
                    <a:pt x="7059" y="1445"/>
                  </a:cubicBezTo>
                  <a:cubicBezTo>
                    <a:pt x="6769" y="1133"/>
                    <a:pt x="6446" y="852"/>
                    <a:pt x="6099" y="608"/>
                  </a:cubicBezTo>
                  <a:cubicBezTo>
                    <a:pt x="5722" y="344"/>
                    <a:pt x="5311" y="98"/>
                    <a:pt x="4850" y="33"/>
                  </a:cubicBezTo>
                  <a:cubicBezTo>
                    <a:pt x="4702" y="11"/>
                    <a:pt x="4552" y="0"/>
                    <a:pt x="44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1"/>
            <p:cNvSpPr/>
            <p:nvPr/>
          </p:nvSpPr>
          <p:spPr>
            <a:xfrm>
              <a:off x="1744675" y="982625"/>
              <a:ext cx="205875" cy="200600"/>
            </a:xfrm>
            <a:custGeom>
              <a:avLst/>
              <a:gdLst/>
              <a:ahLst/>
              <a:cxnLst/>
              <a:rect l="l" t="t" r="r" b="b"/>
              <a:pathLst>
                <a:path w="8235" h="8024" extrusionOk="0">
                  <a:moveTo>
                    <a:pt x="4499" y="188"/>
                  </a:moveTo>
                  <a:cubicBezTo>
                    <a:pt x="4695" y="188"/>
                    <a:pt x="4891" y="209"/>
                    <a:pt x="5078" y="258"/>
                  </a:cubicBezTo>
                  <a:cubicBezTo>
                    <a:pt x="5289" y="313"/>
                    <a:pt x="5493" y="386"/>
                    <a:pt x="5691" y="473"/>
                  </a:cubicBezTo>
                  <a:cubicBezTo>
                    <a:pt x="5871" y="557"/>
                    <a:pt x="6056" y="640"/>
                    <a:pt x="6234" y="735"/>
                  </a:cubicBezTo>
                  <a:cubicBezTo>
                    <a:pt x="6548" y="899"/>
                    <a:pt x="6831" y="1119"/>
                    <a:pt x="7070" y="1380"/>
                  </a:cubicBezTo>
                  <a:cubicBezTo>
                    <a:pt x="7455" y="1804"/>
                    <a:pt x="7698" y="2336"/>
                    <a:pt x="7821" y="2889"/>
                  </a:cubicBezTo>
                  <a:cubicBezTo>
                    <a:pt x="7896" y="3227"/>
                    <a:pt x="7929" y="3574"/>
                    <a:pt x="7920" y="3921"/>
                  </a:cubicBezTo>
                  <a:cubicBezTo>
                    <a:pt x="7909" y="4657"/>
                    <a:pt x="7817" y="5384"/>
                    <a:pt x="7463" y="6043"/>
                  </a:cubicBezTo>
                  <a:cubicBezTo>
                    <a:pt x="6830" y="7227"/>
                    <a:pt x="5494" y="7808"/>
                    <a:pt x="4176" y="7808"/>
                  </a:cubicBezTo>
                  <a:cubicBezTo>
                    <a:pt x="3638" y="7808"/>
                    <a:pt x="3103" y="7711"/>
                    <a:pt x="2621" y="7519"/>
                  </a:cubicBezTo>
                  <a:cubicBezTo>
                    <a:pt x="921" y="6840"/>
                    <a:pt x="1" y="4681"/>
                    <a:pt x="546" y="2959"/>
                  </a:cubicBezTo>
                  <a:cubicBezTo>
                    <a:pt x="590" y="2824"/>
                    <a:pt x="641" y="2692"/>
                    <a:pt x="701" y="2564"/>
                  </a:cubicBezTo>
                  <a:lnTo>
                    <a:pt x="701" y="2564"/>
                  </a:lnTo>
                  <a:cubicBezTo>
                    <a:pt x="711" y="2557"/>
                    <a:pt x="719" y="2546"/>
                    <a:pt x="726" y="2531"/>
                  </a:cubicBezTo>
                  <a:cubicBezTo>
                    <a:pt x="754" y="2467"/>
                    <a:pt x="784" y="2405"/>
                    <a:pt x="816" y="2343"/>
                  </a:cubicBezTo>
                  <a:lnTo>
                    <a:pt x="816" y="2343"/>
                  </a:lnTo>
                  <a:cubicBezTo>
                    <a:pt x="823" y="2330"/>
                    <a:pt x="830" y="2318"/>
                    <a:pt x="838" y="2305"/>
                  </a:cubicBezTo>
                  <a:cubicBezTo>
                    <a:pt x="841" y="2299"/>
                    <a:pt x="843" y="2293"/>
                    <a:pt x="845" y="2287"/>
                  </a:cubicBezTo>
                  <a:lnTo>
                    <a:pt x="845" y="2287"/>
                  </a:lnTo>
                  <a:cubicBezTo>
                    <a:pt x="1206" y="1618"/>
                    <a:pt x="1774" y="1083"/>
                    <a:pt x="2447" y="726"/>
                  </a:cubicBezTo>
                  <a:cubicBezTo>
                    <a:pt x="2821" y="526"/>
                    <a:pt x="3218" y="381"/>
                    <a:pt x="3633" y="293"/>
                  </a:cubicBezTo>
                  <a:cubicBezTo>
                    <a:pt x="3911" y="233"/>
                    <a:pt x="4207" y="188"/>
                    <a:pt x="4499" y="188"/>
                  </a:cubicBezTo>
                  <a:close/>
                  <a:moveTo>
                    <a:pt x="4469" y="0"/>
                  </a:moveTo>
                  <a:cubicBezTo>
                    <a:pt x="4397" y="0"/>
                    <a:pt x="4325" y="3"/>
                    <a:pt x="4253" y="8"/>
                  </a:cubicBezTo>
                  <a:cubicBezTo>
                    <a:pt x="3809" y="41"/>
                    <a:pt x="3370" y="137"/>
                    <a:pt x="2953" y="293"/>
                  </a:cubicBezTo>
                  <a:cubicBezTo>
                    <a:pt x="2136" y="601"/>
                    <a:pt x="1391" y="1132"/>
                    <a:pt x="892" y="1857"/>
                  </a:cubicBezTo>
                  <a:cubicBezTo>
                    <a:pt x="767" y="2041"/>
                    <a:pt x="660" y="2235"/>
                    <a:pt x="570" y="2439"/>
                  </a:cubicBezTo>
                  <a:cubicBezTo>
                    <a:pt x="559" y="2463"/>
                    <a:pt x="559" y="2487"/>
                    <a:pt x="566" y="2508"/>
                  </a:cubicBezTo>
                  <a:lnTo>
                    <a:pt x="566" y="2508"/>
                  </a:lnTo>
                  <a:cubicBezTo>
                    <a:pt x="151" y="3260"/>
                    <a:pt x="165" y="4223"/>
                    <a:pt x="363" y="5037"/>
                  </a:cubicBezTo>
                  <a:cubicBezTo>
                    <a:pt x="581" y="5931"/>
                    <a:pt x="1048" y="6754"/>
                    <a:pt x="1797" y="7310"/>
                  </a:cubicBezTo>
                  <a:cubicBezTo>
                    <a:pt x="2460" y="7799"/>
                    <a:pt x="3306" y="8024"/>
                    <a:pt x="4133" y="8024"/>
                  </a:cubicBezTo>
                  <a:cubicBezTo>
                    <a:pt x="4304" y="8024"/>
                    <a:pt x="4474" y="8014"/>
                    <a:pt x="4641" y="7995"/>
                  </a:cubicBezTo>
                  <a:cubicBezTo>
                    <a:pt x="5577" y="7892"/>
                    <a:pt x="6539" y="7501"/>
                    <a:pt x="7178" y="6792"/>
                  </a:cubicBezTo>
                  <a:cubicBezTo>
                    <a:pt x="8034" y="5843"/>
                    <a:pt x="8234" y="4453"/>
                    <a:pt x="8074" y="3219"/>
                  </a:cubicBezTo>
                  <a:cubicBezTo>
                    <a:pt x="8001" y="2659"/>
                    <a:pt x="7826" y="2107"/>
                    <a:pt x="7516" y="1631"/>
                  </a:cubicBezTo>
                  <a:cubicBezTo>
                    <a:pt x="7325" y="1336"/>
                    <a:pt x="7088" y="1077"/>
                    <a:pt x="6811" y="862"/>
                  </a:cubicBezTo>
                  <a:cubicBezTo>
                    <a:pt x="6486" y="612"/>
                    <a:pt x="6111" y="436"/>
                    <a:pt x="5735" y="274"/>
                  </a:cubicBezTo>
                  <a:cubicBezTo>
                    <a:pt x="5325" y="98"/>
                    <a:pt x="4910" y="0"/>
                    <a:pt x="446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1"/>
            <p:cNvSpPr/>
            <p:nvPr/>
          </p:nvSpPr>
          <p:spPr>
            <a:xfrm>
              <a:off x="1676500" y="1063875"/>
              <a:ext cx="186150" cy="50975"/>
            </a:xfrm>
            <a:custGeom>
              <a:avLst/>
              <a:gdLst/>
              <a:ahLst/>
              <a:cxnLst/>
              <a:rect l="l" t="t" r="r" b="b"/>
              <a:pathLst>
                <a:path w="7446" h="2039" extrusionOk="0">
                  <a:moveTo>
                    <a:pt x="1367" y="0"/>
                  </a:moveTo>
                  <a:cubicBezTo>
                    <a:pt x="951" y="0"/>
                    <a:pt x="542" y="63"/>
                    <a:pt x="215" y="307"/>
                  </a:cubicBezTo>
                  <a:cubicBezTo>
                    <a:pt x="215" y="307"/>
                    <a:pt x="150" y="478"/>
                    <a:pt x="121" y="533"/>
                  </a:cubicBezTo>
                  <a:cubicBezTo>
                    <a:pt x="0" y="772"/>
                    <a:pt x="0" y="1058"/>
                    <a:pt x="40" y="1321"/>
                  </a:cubicBezTo>
                  <a:cubicBezTo>
                    <a:pt x="53" y="1436"/>
                    <a:pt x="88" y="1548"/>
                    <a:pt x="141" y="1649"/>
                  </a:cubicBezTo>
                  <a:cubicBezTo>
                    <a:pt x="325" y="1967"/>
                    <a:pt x="740" y="2038"/>
                    <a:pt x="1112" y="2038"/>
                  </a:cubicBezTo>
                  <a:cubicBezTo>
                    <a:pt x="1136" y="2038"/>
                    <a:pt x="1159" y="2038"/>
                    <a:pt x="1182" y="2037"/>
                  </a:cubicBezTo>
                  <a:cubicBezTo>
                    <a:pt x="2242" y="2015"/>
                    <a:pt x="3286" y="1761"/>
                    <a:pt x="4342" y="1662"/>
                  </a:cubicBezTo>
                  <a:cubicBezTo>
                    <a:pt x="5177" y="1585"/>
                    <a:pt x="6018" y="1581"/>
                    <a:pt x="6848" y="1458"/>
                  </a:cubicBezTo>
                  <a:cubicBezTo>
                    <a:pt x="7065" y="1427"/>
                    <a:pt x="7445" y="1324"/>
                    <a:pt x="7403" y="1032"/>
                  </a:cubicBezTo>
                  <a:cubicBezTo>
                    <a:pt x="7362" y="739"/>
                    <a:pt x="7215" y="601"/>
                    <a:pt x="6822" y="544"/>
                  </a:cubicBezTo>
                  <a:cubicBezTo>
                    <a:pt x="5190" y="311"/>
                    <a:pt x="3547" y="151"/>
                    <a:pt x="1902" y="26"/>
                  </a:cubicBezTo>
                  <a:cubicBezTo>
                    <a:pt x="1727" y="12"/>
                    <a:pt x="1546" y="0"/>
                    <a:pt x="136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1"/>
            <p:cNvSpPr/>
            <p:nvPr/>
          </p:nvSpPr>
          <p:spPr>
            <a:xfrm>
              <a:off x="1751825" y="938475"/>
              <a:ext cx="18425" cy="12675"/>
            </a:xfrm>
            <a:custGeom>
              <a:avLst/>
              <a:gdLst/>
              <a:ahLst/>
              <a:cxnLst/>
              <a:rect l="l" t="t" r="r" b="b"/>
              <a:pathLst>
                <a:path w="737" h="507" extrusionOk="0">
                  <a:moveTo>
                    <a:pt x="280" y="1"/>
                  </a:moveTo>
                  <a:cubicBezTo>
                    <a:pt x="263" y="1"/>
                    <a:pt x="247" y="3"/>
                    <a:pt x="231" y="9"/>
                  </a:cubicBezTo>
                  <a:lnTo>
                    <a:pt x="231" y="9"/>
                  </a:lnTo>
                  <a:cubicBezTo>
                    <a:pt x="228" y="9"/>
                    <a:pt x="225" y="9"/>
                    <a:pt x="222" y="9"/>
                  </a:cubicBezTo>
                  <a:cubicBezTo>
                    <a:pt x="188" y="9"/>
                    <a:pt x="153" y="18"/>
                    <a:pt x="123" y="34"/>
                  </a:cubicBezTo>
                  <a:cubicBezTo>
                    <a:pt x="31" y="87"/>
                    <a:pt x="0" y="206"/>
                    <a:pt x="53" y="298"/>
                  </a:cubicBezTo>
                  <a:lnTo>
                    <a:pt x="84" y="335"/>
                  </a:lnTo>
                  <a:cubicBezTo>
                    <a:pt x="108" y="359"/>
                    <a:pt x="137" y="375"/>
                    <a:pt x="169" y="384"/>
                  </a:cubicBezTo>
                  <a:lnTo>
                    <a:pt x="312" y="452"/>
                  </a:lnTo>
                  <a:cubicBezTo>
                    <a:pt x="341" y="468"/>
                    <a:pt x="373" y="476"/>
                    <a:pt x="405" y="476"/>
                  </a:cubicBezTo>
                  <a:cubicBezTo>
                    <a:pt x="409" y="476"/>
                    <a:pt x="413" y="476"/>
                    <a:pt x="417" y="476"/>
                  </a:cubicBezTo>
                  <a:lnTo>
                    <a:pt x="417" y="476"/>
                  </a:lnTo>
                  <a:cubicBezTo>
                    <a:pt x="441" y="484"/>
                    <a:pt x="464" y="494"/>
                    <a:pt x="488" y="500"/>
                  </a:cubicBezTo>
                  <a:cubicBezTo>
                    <a:pt x="505" y="504"/>
                    <a:pt x="522" y="507"/>
                    <a:pt x="539" y="507"/>
                  </a:cubicBezTo>
                  <a:cubicBezTo>
                    <a:pt x="573" y="507"/>
                    <a:pt x="606" y="498"/>
                    <a:pt x="635" y="480"/>
                  </a:cubicBezTo>
                  <a:lnTo>
                    <a:pt x="675" y="449"/>
                  </a:lnTo>
                  <a:cubicBezTo>
                    <a:pt x="694" y="434"/>
                    <a:pt x="708" y="412"/>
                    <a:pt x="716" y="388"/>
                  </a:cubicBezTo>
                  <a:cubicBezTo>
                    <a:pt x="734" y="348"/>
                    <a:pt x="736" y="305"/>
                    <a:pt x="725" y="263"/>
                  </a:cubicBezTo>
                  <a:lnTo>
                    <a:pt x="705" y="217"/>
                  </a:lnTo>
                  <a:cubicBezTo>
                    <a:pt x="688" y="189"/>
                    <a:pt x="667" y="165"/>
                    <a:pt x="637" y="147"/>
                  </a:cubicBezTo>
                  <a:lnTo>
                    <a:pt x="637" y="147"/>
                  </a:lnTo>
                  <a:lnTo>
                    <a:pt x="637" y="146"/>
                  </a:lnTo>
                  <a:cubicBezTo>
                    <a:pt x="635" y="145"/>
                    <a:pt x="632" y="144"/>
                    <a:pt x="630" y="143"/>
                  </a:cubicBezTo>
                  <a:lnTo>
                    <a:pt x="630" y="143"/>
                  </a:lnTo>
                  <a:cubicBezTo>
                    <a:pt x="598" y="122"/>
                    <a:pt x="565" y="101"/>
                    <a:pt x="530" y="83"/>
                  </a:cubicBezTo>
                  <a:cubicBezTo>
                    <a:pt x="499" y="67"/>
                    <a:pt x="468" y="56"/>
                    <a:pt x="435" y="45"/>
                  </a:cubicBezTo>
                  <a:cubicBezTo>
                    <a:pt x="415" y="39"/>
                    <a:pt x="396" y="34"/>
                    <a:pt x="376" y="28"/>
                  </a:cubicBezTo>
                  <a:lnTo>
                    <a:pt x="376" y="28"/>
                  </a:lnTo>
                  <a:lnTo>
                    <a:pt x="415" y="45"/>
                  </a:lnTo>
                  <a:cubicBezTo>
                    <a:pt x="382" y="32"/>
                    <a:pt x="352" y="17"/>
                    <a:pt x="319" y="6"/>
                  </a:cubicBezTo>
                  <a:cubicBezTo>
                    <a:pt x="306" y="2"/>
                    <a:pt x="293" y="1"/>
                    <a:pt x="28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1"/>
            <p:cNvSpPr/>
            <p:nvPr/>
          </p:nvSpPr>
          <p:spPr>
            <a:xfrm>
              <a:off x="1563400" y="919625"/>
              <a:ext cx="12725" cy="10825"/>
            </a:xfrm>
            <a:custGeom>
              <a:avLst/>
              <a:gdLst/>
              <a:ahLst/>
              <a:cxnLst/>
              <a:rect l="l" t="t" r="r" b="b"/>
              <a:pathLst>
                <a:path w="509" h="433" extrusionOk="0">
                  <a:moveTo>
                    <a:pt x="167" y="0"/>
                  </a:moveTo>
                  <a:lnTo>
                    <a:pt x="121" y="7"/>
                  </a:lnTo>
                  <a:cubicBezTo>
                    <a:pt x="101" y="11"/>
                    <a:pt x="81" y="22"/>
                    <a:pt x="66" y="35"/>
                  </a:cubicBezTo>
                  <a:cubicBezTo>
                    <a:pt x="53" y="44"/>
                    <a:pt x="42" y="53"/>
                    <a:pt x="35" y="66"/>
                  </a:cubicBezTo>
                  <a:cubicBezTo>
                    <a:pt x="20" y="81"/>
                    <a:pt x="11" y="101"/>
                    <a:pt x="4" y="123"/>
                  </a:cubicBezTo>
                  <a:lnTo>
                    <a:pt x="0" y="169"/>
                  </a:lnTo>
                  <a:lnTo>
                    <a:pt x="4" y="213"/>
                  </a:lnTo>
                  <a:cubicBezTo>
                    <a:pt x="9" y="233"/>
                    <a:pt x="20" y="253"/>
                    <a:pt x="35" y="270"/>
                  </a:cubicBezTo>
                  <a:cubicBezTo>
                    <a:pt x="46" y="288"/>
                    <a:pt x="62" y="303"/>
                    <a:pt x="81" y="312"/>
                  </a:cubicBezTo>
                  <a:lnTo>
                    <a:pt x="103" y="324"/>
                  </a:lnTo>
                  <a:lnTo>
                    <a:pt x="103" y="324"/>
                  </a:lnTo>
                  <a:cubicBezTo>
                    <a:pt x="110" y="331"/>
                    <a:pt x="118" y="337"/>
                    <a:pt x="126" y="343"/>
                  </a:cubicBezTo>
                  <a:lnTo>
                    <a:pt x="126" y="343"/>
                  </a:lnTo>
                  <a:cubicBezTo>
                    <a:pt x="148" y="359"/>
                    <a:pt x="171" y="375"/>
                    <a:pt x="196" y="389"/>
                  </a:cubicBezTo>
                  <a:cubicBezTo>
                    <a:pt x="226" y="404"/>
                    <a:pt x="261" y="417"/>
                    <a:pt x="294" y="426"/>
                  </a:cubicBezTo>
                  <a:cubicBezTo>
                    <a:pt x="307" y="430"/>
                    <a:pt x="321" y="432"/>
                    <a:pt x="334" y="432"/>
                  </a:cubicBezTo>
                  <a:cubicBezTo>
                    <a:pt x="344" y="432"/>
                    <a:pt x="353" y="431"/>
                    <a:pt x="362" y="428"/>
                  </a:cubicBezTo>
                  <a:cubicBezTo>
                    <a:pt x="384" y="428"/>
                    <a:pt x="406" y="422"/>
                    <a:pt x="424" y="408"/>
                  </a:cubicBezTo>
                  <a:lnTo>
                    <a:pt x="457" y="382"/>
                  </a:lnTo>
                  <a:cubicBezTo>
                    <a:pt x="474" y="369"/>
                    <a:pt x="485" y="349"/>
                    <a:pt x="492" y="327"/>
                  </a:cubicBezTo>
                  <a:cubicBezTo>
                    <a:pt x="501" y="316"/>
                    <a:pt x="503" y="301"/>
                    <a:pt x="503" y="286"/>
                  </a:cubicBezTo>
                  <a:cubicBezTo>
                    <a:pt x="509" y="267"/>
                    <a:pt x="508" y="248"/>
                    <a:pt x="503" y="229"/>
                  </a:cubicBezTo>
                  <a:lnTo>
                    <a:pt x="503" y="229"/>
                  </a:lnTo>
                  <a:cubicBezTo>
                    <a:pt x="508" y="207"/>
                    <a:pt x="507" y="183"/>
                    <a:pt x="501" y="160"/>
                  </a:cubicBezTo>
                  <a:cubicBezTo>
                    <a:pt x="490" y="121"/>
                    <a:pt x="463" y="86"/>
                    <a:pt x="426" y="64"/>
                  </a:cubicBezTo>
                  <a:cubicBezTo>
                    <a:pt x="387" y="44"/>
                    <a:pt x="345" y="26"/>
                    <a:pt x="301" y="15"/>
                  </a:cubicBezTo>
                  <a:cubicBezTo>
                    <a:pt x="272" y="9"/>
                    <a:pt x="244" y="4"/>
                    <a:pt x="215" y="2"/>
                  </a:cubicBezTo>
                  <a:cubicBezTo>
                    <a:pt x="200" y="0"/>
                    <a:pt x="182" y="0"/>
                    <a:pt x="16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1"/>
            <p:cNvSpPr/>
            <p:nvPr/>
          </p:nvSpPr>
          <p:spPr>
            <a:xfrm>
              <a:off x="1568325" y="908100"/>
              <a:ext cx="10100" cy="15050"/>
            </a:xfrm>
            <a:custGeom>
              <a:avLst/>
              <a:gdLst/>
              <a:ahLst/>
              <a:cxnLst/>
              <a:rect l="l" t="t" r="r" b="b"/>
              <a:pathLst>
                <a:path w="404" h="602" extrusionOk="0">
                  <a:moveTo>
                    <a:pt x="294" y="1"/>
                  </a:moveTo>
                  <a:cubicBezTo>
                    <a:pt x="268" y="1"/>
                    <a:pt x="243" y="13"/>
                    <a:pt x="227" y="44"/>
                  </a:cubicBezTo>
                  <a:cubicBezTo>
                    <a:pt x="185" y="121"/>
                    <a:pt x="148" y="200"/>
                    <a:pt x="111" y="277"/>
                  </a:cubicBezTo>
                  <a:cubicBezTo>
                    <a:pt x="89" y="318"/>
                    <a:pt x="69" y="360"/>
                    <a:pt x="51" y="402"/>
                  </a:cubicBezTo>
                  <a:lnTo>
                    <a:pt x="27" y="459"/>
                  </a:lnTo>
                  <a:cubicBezTo>
                    <a:pt x="18" y="481"/>
                    <a:pt x="12" y="503"/>
                    <a:pt x="7" y="527"/>
                  </a:cubicBezTo>
                  <a:cubicBezTo>
                    <a:pt x="1" y="553"/>
                    <a:pt x="12" y="580"/>
                    <a:pt x="34" y="593"/>
                  </a:cubicBezTo>
                  <a:cubicBezTo>
                    <a:pt x="44" y="598"/>
                    <a:pt x="55" y="601"/>
                    <a:pt x="65" y="601"/>
                  </a:cubicBezTo>
                  <a:cubicBezTo>
                    <a:pt x="80" y="601"/>
                    <a:pt x="95" y="596"/>
                    <a:pt x="106" y="584"/>
                  </a:cubicBezTo>
                  <a:cubicBezTo>
                    <a:pt x="122" y="566"/>
                    <a:pt x="137" y="547"/>
                    <a:pt x="152" y="525"/>
                  </a:cubicBezTo>
                  <a:lnTo>
                    <a:pt x="185" y="468"/>
                  </a:lnTo>
                  <a:cubicBezTo>
                    <a:pt x="207" y="432"/>
                    <a:pt x="225" y="393"/>
                    <a:pt x="245" y="356"/>
                  </a:cubicBezTo>
                  <a:cubicBezTo>
                    <a:pt x="284" y="279"/>
                    <a:pt x="326" y="202"/>
                    <a:pt x="363" y="123"/>
                  </a:cubicBezTo>
                  <a:cubicBezTo>
                    <a:pt x="404" y="60"/>
                    <a:pt x="349" y="1"/>
                    <a:pt x="29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1"/>
            <p:cNvSpPr/>
            <p:nvPr/>
          </p:nvSpPr>
          <p:spPr>
            <a:xfrm>
              <a:off x="1572175" y="907200"/>
              <a:ext cx="8525" cy="5900"/>
            </a:xfrm>
            <a:custGeom>
              <a:avLst/>
              <a:gdLst/>
              <a:ahLst/>
              <a:cxnLst/>
              <a:rect l="l" t="t" r="r" b="b"/>
              <a:pathLst>
                <a:path w="341" h="236" extrusionOk="0">
                  <a:moveTo>
                    <a:pt x="224" y="71"/>
                  </a:moveTo>
                  <a:lnTo>
                    <a:pt x="245" y="75"/>
                  </a:lnTo>
                  <a:lnTo>
                    <a:pt x="245" y="75"/>
                  </a:lnTo>
                  <a:cubicBezTo>
                    <a:pt x="245" y="75"/>
                    <a:pt x="244" y="75"/>
                    <a:pt x="244" y="75"/>
                  </a:cubicBezTo>
                  <a:lnTo>
                    <a:pt x="244" y="75"/>
                  </a:lnTo>
                  <a:cubicBezTo>
                    <a:pt x="238" y="74"/>
                    <a:pt x="232" y="73"/>
                    <a:pt x="227" y="72"/>
                  </a:cubicBezTo>
                  <a:lnTo>
                    <a:pt x="227" y="72"/>
                  </a:lnTo>
                  <a:cubicBezTo>
                    <a:pt x="226" y="72"/>
                    <a:pt x="225" y="71"/>
                    <a:pt x="224" y="71"/>
                  </a:cubicBezTo>
                  <a:close/>
                  <a:moveTo>
                    <a:pt x="99" y="1"/>
                  </a:moveTo>
                  <a:cubicBezTo>
                    <a:pt x="77" y="1"/>
                    <a:pt x="57" y="9"/>
                    <a:pt x="43" y="24"/>
                  </a:cubicBezTo>
                  <a:lnTo>
                    <a:pt x="43" y="24"/>
                  </a:lnTo>
                  <a:cubicBezTo>
                    <a:pt x="34" y="25"/>
                    <a:pt x="25" y="27"/>
                    <a:pt x="17" y="32"/>
                  </a:cubicBezTo>
                  <a:lnTo>
                    <a:pt x="17" y="32"/>
                  </a:lnTo>
                  <a:cubicBezTo>
                    <a:pt x="9" y="34"/>
                    <a:pt x="4" y="41"/>
                    <a:pt x="5" y="50"/>
                  </a:cubicBezTo>
                  <a:lnTo>
                    <a:pt x="5" y="50"/>
                  </a:lnTo>
                  <a:cubicBezTo>
                    <a:pt x="1" y="64"/>
                    <a:pt x="2" y="79"/>
                    <a:pt x="9" y="93"/>
                  </a:cubicBezTo>
                  <a:cubicBezTo>
                    <a:pt x="14" y="97"/>
                    <a:pt x="16" y="102"/>
                    <a:pt x="18" y="106"/>
                  </a:cubicBezTo>
                  <a:cubicBezTo>
                    <a:pt x="18" y="110"/>
                    <a:pt x="20" y="113"/>
                    <a:pt x="22" y="115"/>
                  </a:cubicBezTo>
                  <a:cubicBezTo>
                    <a:pt x="31" y="130"/>
                    <a:pt x="42" y="143"/>
                    <a:pt x="58" y="154"/>
                  </a:cubicBezTo>
                  <a:cubicBezTo>
                    <a:pt x="69" y="165"/>
                    <a:pt x="82" y="174"/>
                    <a:pt x="95" y="185"/>
                  </a:cubicBezTo>
                  <a:cubicBezTo>
                    <a:pt x="119" y="203"/>
                    <a:pt x="143" y="214"/>
                    <a:pt x="172" y="222"/>
                  </a:cubicBezTo>
                  <a:cubicBezTo>
                    <a:pt x="200" y="229"/>
                    <a:pt x="229" y="233"/>
                    <a:pt x="260" y="236"/>
                  </a:cubicBezTo>
                  <a:cubicBezTo>
                    <a:pt x="273" y="236"/>
                    <a:pt x="288" y="231"/>
                    <a:pt x="301" y="225"/>
                  </a:cubicBezTo>
                  <a:cubicBezTo>
                    <a:pt x="315" y="216"/>
                    <a:pt x="328" y="203"/>
                    <a:pt x="334" y="185"/>
                  </a:cubicBezTo>
                  <a:cubicBezTo>
                    <a:pt x="339" y="174"/>
                    <a:pt x="341" y="159"/>
                    <a:pt x="339" y="146"/>
                  </a:cubicBezTo>
                  <a:cubicBezTo>
                    <a:pt x="337" y="128"/>
                    <a:pt x="330" y="110"/>
                    <a:pt x="317" y="99"/>
                  </a:cubicBezTo>
                  <a:cubicBezTo>
                    <a:pt x="288" y="75"/>
                    <a:pt x="257" y="53"/>
                    <a:pt x="222" y="38"/>
                  </a:cubicBezTo>
                  <a:cubicBezTo>
                    <a:pt x="185" y="18"/>
                    <a:pt x="143" y="5"/>
                    <a:pt x="9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1"/>
            <p:cNvSpPr/>
            <p:nvPr/>
          </p:nvSpPr>
          <p:spPr>
            <a:xfrm>
              <a:off x="1568450" y="884150"/>
              <a:ext cx="13150" cy="26450"/>
            </a:xfrm>
            <a:custGeom>
              <a:avLst/>
              <a:gdLst/>
              <a:ahLst/>
              <a:cxnLst/>
              <a:rect l="l" t="t" r="r" b="b"/>
              <a:pathLst>
                <a:path w="526" h="1058" extrusionOk="0">
                  <a:moveTo>
                    <a:pt x="245" y="0"/>
                  </a:moveTo>
                  <a:cubicBezTo>
                    <a:pt x="212" y="0"/>
                    <a:pt x="178" y="18"/>
                    <a:pt x="167" y="55"/>
                  </a:cubicBezTo>
                  <a:cubicBezTo>
                    <a:pt x="125" y="191"/>
                    <a:pt x="90" y="325"/>
                    <a:pt x="22" y="453"/>
                  </a:cubicBezTo>
                  <a:cubicBezTo>
                    <a:pt x="0" y="492"/>
                    <a:pt x="13" y="541"/>
                    <a:pt x="51" y="562"/>
                  </a:cubicBezTo>
                  <a:cubicBezTo>
                    <a:pt x="121" y="609"/>
                    <a:pt x="229" y="622"/>
                    <a:pt x="281" y="668"/>
                  </a:cubicBezTo>
                  <a:cubicBezTo>
                    <a:pt x="356" y="734"/>
                    <a:pt x="259" y="896"/>
                    <a:pt x="229" y="975"/>
                  </a:cubicBezTo>
                  <a:cubicBezTo>
                    <a:pt x="213" y="1020"/>
                    <a:pt x="255" y="1057"/>
                    <a:pt x="295" y="1057"/>
                  </a:cubicBezTo>
                  <a:cubicBezTo>
                    <a:pt x="310" y="1057"/>
                    <a:pt x="325" y="1052"/>
                    <a:pt x="336" y="1039"/>
                  </a:cubicBezTo>
                  <a:lnTo>
                    <a:pt x="341" y="1039"/>
                  </a:lnTo>
                  <a:cubicBezTo>
                    <a:pt x="437" y="923"/>
                    <a:pt x="525" y="734"/>
                    <a:pt x="426" y="593"/>
                  </a:cubicBezTo>
                  <a:cubicBezTo>
                    <a:pt x="371" y="514"/>
                    <a:pt x="281" y="493"/>
                    <a:pt x="200" y="458"/>
                  </a:cubicBezTo>
                  <a:lnTo>
                    <a:pt x="200" y="458"/>
                  </a:lnTo>
                  <a:cubicBezTo>
                    <a:pt x="258" y="338"/>
                    <a:pt x="304" y="207"/>
                    <a:pt x="319" y="75"/>
                  </a:cubicBezTo>
                  <a:cubicBezTo>
                    <a:pt x="323" y="26"/>
                    <a:pt x="285" y="0"/>
                    <a:pt x="24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1"/>
            <p:cNvSpPr/>
            <p:nvPr/>
          </p:nvSpPr>
          <p:spPr>
            <a:xfrm>
              <a:off x="1759475" y="925500"/>
              <a:ext cx="8075" cy="19700"/>
            </a:xfrm>
            <a:custGeom>
              <a:avLst/>
              <a:gdLst/>
              <a:ahLst/>
              <a:cxnLst/>
              <a:rect l="l" t="t" r="r" b="b"/>
              <a:pathLst>
                <a:path w="323" h="788" extrusionOk="0">
                  <a:moveTo>
                    <a:pt x="223" y="0"/>
                  </a:moveTo>
                  <a:cubicBezTo>
                    <a:pt x="184" y="0"/>
                    <a:pt x="145" y="22"/>
                    <a:pt x="131" y="70"/>
                  </a:cubicBezTo>
                  <a:cubicBezTo>
                    <a:pt x="118" y="121"/>
                    <a:pt x="107" y="173"/>
                    <a:pt x="103" y="226"/>
                  </a:cubicBezTo>
                  <a:cubicBezTo>
                    <a:pt x="94" y="281"/>
                    <a:pt x="81" y="334"/>
                    <a:pt x="72" y="387"/>
                  </a:cubicBezTo>
                  <a:cubicBezTo>
                    <a:pt x="61" y="441"/>
                    <a:pt x="50" y="490"/>
                    <a:pt x="39" y="542"/>
                  </a:cubicBezTo>
                  <a:cubicBezTo>
                    <a:pt x="33" y="567"/>
                    <a:pt x="30" y="593"/>
                    <a:pt x="24" y="619"/>
                  </a:cubicBezTo>
                  <a:cubicBezTo>
                    <a:pt x="17" y="650"/>
                    <a:pt x="11" y="681"/>
                    <a:pt x="6" y="712"/>
                  </a:cubicBezTo>
                  <a:cubicBezTo>
                    <a:pt x="1" y="759"/>
                    <a:pt x="44" y="788"/>
                    <a:pt x="85" y="788"/>
                  </a:cubicBezTo>
                  <a:cubicBezTo>
                    <a:pt x="112" y="788"/>
                    <a:pt x="138" y="776"/>
                    <a:pt x="151" y="751"/>
                  </a:cubicBezTo>
                  <a:lnTo>
                    <a:pt x="149" y="751"/>
                  </a:lnTo>
                  <a:cubicBezTo>
                    <a:pt x="162" y="723"/>
                    <a:pt x="173" y="694"/>
                    <a:pt x="182" y="663"/>
                  </a:cubicBezTo>
                  <a:cubicBezTo>
                    <a:pt x="191" y="635"/>
                    <a:pt x="204" y="611"/>
                    <a:pt x="210" y="584"/>
                  </a:cubicBezTo>
                  <a:cubicBezTo>
                    <a:pt x="226" y="534"/>
                    <a:pt x="241" y="483"/>
                    <a:pt x="254" y="433"/>
                  </a:cubicBezTo>
                  <a:cubicBezTo>
                    <a:pt x="270" y="380"/>
                    <a:pt x="281" y="329"/>
                    <a:pt x="290" y="277"/>
                  </a:cubicBezTo>
                  <a:cubicBezTo>
                    <a:pt x="303" y="220"/>
                    <a:pt x="322" y="154"/>
                    <a:pt x="320" y="97"/>
                  </a:cubicBezTo>
                  <a:cubicBezTo>
                    <a:pt x="320" y="35"/>
                    <a:pt x="272" y="0"/>
                    <a:pt x="22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1"/>
            <p:cNvSpPr/>
            <p:nvPr/>
          </p:nvSpPr>
          <p:spPr>
            <a:xfrm>
              <a:off x="1736275" y="911875"/>
              <a:ext cx="56975" cy="15425"/>
            </a:xfrm>
            <a:custGeom>
              <a:avLst/>
              <a:gdLst/>
              <a:ahLst/>
              <a:cxnLst/>
              <a:rect l="l" t="t" r="r" b="b"/>
              <a:pathLst>
                <a:path w="2279" h="617" extrusionOk="0">
                  <a:moveTo>
                    <a:pt x="1782" y="1"/>
                  </a:moveTo>
                  <a:cubicBezTo>
                    <a:pt x="1618" y="1"/>
                    <a:pt x="1454" y="10"/>
                    <a:pt x="1290" y="20"/>
                  </a:cubicBezTo>
                  <a:lnTo>
                    <a:pt x="247" y="79"/>
                  </a:lnTo>
                  <a:cubicBezTo>
                    <a:pt x="172" y="84"/>
                    <a:pt x="84" y="95"/>
                    <a:pt x="43" y="158"/>
                  </a:cubicBezTo>
                  <a:cubicBezTo>
                    <a:pt x="1" y="222"/>
                    <a:pt x="27" y="308"/>
                    <a:pt x="86" y="352"/>
                  </a:cubicBezTo>
                  <a:cubicBezTo>
                    <a:pt x="126" y="378"/>
                    <a:pt x="171" y="391"/>
                    <a:pt x="216" y="391"/>
                  </a:cubicBezTo>
                  <a:cubicBezTo>
                    <a:pt x="243" y="391"/>
                    <a:pt x="271" y="386"/>
                    <a:pt x="297" y="376"/>
                  </a:cubicBezTo>
                  <a:lnTo>
                    <a:pt x="170" y="371"/>
                  </a:lnTo>
                  <a:cubicBezTo>
                    <a:pt x="245" y="366"/>
                    <a:pt x="320" y="364"/>
                    <a:pt x="395" y="364"/>
                  </a:cubicBezTo>
                  <a:cubicBezTo>
                    <a:pt x="879" y="364"/>
                    <a:pt x="1358" y="468"/>
                    <a:pt x="1828" y="591"/>
                  </a:cubicBezTo>
                  <a:cubicBezTo>
                    <a:pt x="1880" y="605"/>
                    <a:pt x="1938" y="616"/>
                    <a:pt x="1992" y="616"/>
                  </a:cubicBezTo>
                  <a:cubicBezTo>
                    <a:pt x="2060" y="616"/>
                    <a:pt x="2122" y="599"/>
                    <a:pt x="2160" y="545"/>
                  </a:cubicBezTo>
                  <a:cubicBezTo>
                    <a:pt x="2179" y="512"/>
                    <a:pt x="2193" y="477"/>
                    <a:pt x="2197" y="440"/>
                  </a:cubicBezTo>
                  <a:cubicBezTo>
                    <a:pt x="2221" y="328"/>
                    <a:pt x="2248" y="213"/>
                    <a:pt x="2272" y="101"/>
                  </a:cubicBezTo>
                  <a:cubicBezTo>
                    <a:pt x="2278" y="84"/>
                    <a:pt x="2276" y="64"/>
                    <a:pt x="2267" y="46"/>
                  </a:cubicBezTo>
                  <a:cubicBezTo>
                    <a:pt x="2256" y="35"/>
                    <a:pt x="2241" y="29"/>
                    <a:pt x="2226" y="29"/>
                  </a:cubicBezTo>
                  <a:cubicBezTo>
                    <a:pt x="2079" y="8"/>
                    <a:pt x="1931" y="1"/>
                    <a:pt x="178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1"/>
            <p:cNvSpPr/>
            <p:nvPr/>
          </p:nvSpPr>
          <p:spPr>
            <a:xfrm>
              <a:off x="1577450" y="853125"/>
              <a:ext cx="82000" cy="28950"/>
            </a:xfrm>
            <a:custGeom>
              <a:avLst/>
              <a:gdLst/>
              <a:ahLst/>
              <a:cxnLst/>
              <a:rect l="l" t="t" r="r" b="b"/>
              <a:pathLst>
                <a:path w="3280" h="1158" extrusionOk="0">
                  <a:moveTo>
                    <a:pt x="3103" y="0"/>
                  </a:moveTo>
                  <a:cubicBezTo>
                    <a:pt x="3102" y="0"/>
                    <a:pt x="3101" y="0"/>
                    <a:pt x="3099" y="0"/>
                  </a:cubicBezTo>
                  <a:cubicBezTo>
                    <a:pt x="2750" y="9"/>
                    <a:pt x="2403" y="29"/>
                    <a:pt x="2056" y="40"/>
                  </a:cubicBezTo>
                  <a:lnTo>
                    <a:pt x="1560" y="55"/>
                  </a:lnTo>
                  <a:cubicBezTo>
                    <a:pt x="1426" y="58"/>
                    <a:pt x="1278" y="49"/>
                    <a:pt x="1151" y="104"/>
                  </a:cubicBezTo>
                  <a:cubicBezTo>
                    <a:pt x="912" y="209"/>
                    <a:pt x="894" y="470"/>
                    <a:pt x="841" y="692"/>
                  </a:cubicBezTo>
                  <a:cubicBezTo>
                    <a:pt x="809" y="833"/>
                    <a:pt x="756" y="933"/>
                    <a:pt x="620" y="933"/>
                  </a:cubicBezTo>
                  <a:cubicBezTo>
                    <a:pt x="601" y="933"/>
                    <a:pt x="580" y="931"/>
                    <a:pt x="558" y="927"/>
                  </a:cubicBezTo>
                  <a:cubicBezTo>
                    <a:pt x="404" y="896"/>
                    <a:pt x="251" y="848"/>
                    <a:pt x="93" y="848"/>
                  </a:cubicBezTo>
                  <a:cubicBezTo>
                    <a:pt x="24" y="848"/>
                    <a:pt x="0" y="940"/>
                    <a:pt x="60" y="976"/>
                  </a:cubicBezTo>
                  <a:cubicBezTo>
                    <a:pt x="191" y="1052"/>
                    <a:pt x="354" y="1103"/>
                    <a:pt x="501" y="1138"/>
                  </a:cubicBezTo>
                  <a:cubicBezTo>
                    <a:pt x="551" y="1150"/>
                    <a:pt x="602" y="1158"/>
                    <a:pt x="652" y="1158"/>
                  </a:cubicBezTo>
                  <a:cubicBezTo>
                    <a:pt x="728" y="1158"/>
                    <a:pt x="801" y="1140"/>
                    <a:pt x="868" y="1092"/>
                  </a:cubicBezTo>
                  <a:cubicBezTo>
                    <a:pt x="1085" y="936"/>
                    <a:pt x="1046" y="661"/>
                    <a:pt x="1138" y="442"/>
                  </a:cubicBezTo>
                  <a:cubicBezTo>
                    <a:pt x="1206" y="282"/>
                    <a:pt x="1360" y="295"/>
                    <a:pt x="1509" y="293"/>
                  </a:cubicBezTo>
                  <a:lnTo>
                    <a:pt x="2030" y="286"/>
                  </a:lnTo>
                  <a:cubicBezTo>
                    <a:pt x="2388" y="284"/>
                    <a:pt x="2743" y="286"/>
                    <a:pt x="3099" y="282"/>
                  </a:cubicBezTo>
                  <a:cubicBezTo>
                    <a:pt x="3278" y="277"/>
                    <a:pt x="3279" y="0"/>
                    <a:pt x="310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1"/>
            <p:cNvSpPr/>
            <p:nvPr/>
          </p:nvSpPr>
          <p:spPr>
            <a:xfrm>
              <a:off x="1570800" y="841775"/>
              <a:ext cx="63825" cy="33650"/>
            </a:xfrm>
            <a:custGeom>
              <a:avLst/>
              <a:gdLst/>
              <a:ahLst/>
              <a:cxnLst/>
              <a:rect l="l" t="t" r="r" b="b"/>
              <a:pathLst>
                <a:path w="2553" h="1346" extrusionOk="0">
                  <a:moveTo>
                    <a:pt x="1129" y="1"/>
                  </a:moveTo>
                  <a:cubicBezTo>
                    <a:pt x="1051" y="1"/>
                    <a:pt x="973" y="10"/>
                    <a:pt x="905" y="57"/>
                  </a:cubicBezTo>
                  <a:cubicBezTo>
                    <a:pt x="734" y="173"/>
                    <a:pt x="677" y="435"/>
                    <a:pt x="591" y="613"/>
                  </a:cubicBezTo>
                  <a:cubicBezTo>
                    <a:pt x="499" y="797"/>
                    <a:pt x="372" y="1019"/>
                    <a:pt x="159" y="1083"/>
                  </a:cubicBezTo>
                  <a:cubicBezTo>
                    <a:pt x="1" y="1130"/>
                    <a:pt x="60" y="1346"/>
                    <a:pt x="196" y="1346"/>
                  </a:cubicBezTo>
                  <a:cubicBezTo>
                    <a:pt x="217" y="1346"/>
                    <a:pt x="240" y="1340"/>
                    <a:pt x="264" y="1329"/>
                  </a:cubicBezTo>
                  <a:cubicBezTo>
                    <a:pt x="440" y="1243"/>
                    <a:pt x="589" y="1109"/>
                    <a:pt x="692" y="942"/>
                  </a:cubicBezTo>
                  <a:cubicBezTo>
                    <a:pt x="815" y="749"/>
                    <a:pt x="868" y="523"/>
                    <a:pt x="980" y="323"/>
                  </a:cubicBezTo>
                  <a:cubicBezTo>
                    <a:pt x="1023" y="247"/>
                    <a:pt x="1082" y="232"/>
                    <a:pt x="1151" y="232"/>
                  </a:cubicBezTo>
                  <a:cubicBezTo>
                    <a:pt x="1185" y="232"/>
                    <a:pt x="1222" y="236"/>
                    <a:pt x="1261" y="237"/>
                  </a:cubicBezTo>
                  <a:cubicBezTo>
                    <a:pt x="1389" y="239"/>
                    <a:pt x="1516" y="241"/>
                    <a:pt x="1641" y="244"/>
                  </a:cubicBezTo>
                  <a:cubicBezTo>
                    <a:pt x="1723" y="245"/>
                    <a:pt x="1804" y="246"/>
                    <a:pt x="1886" y="246"/>
                  </a:cubicBezTo>
                  <a:cubicBezTo>
                    <a:pt x="2073" y="246"/>
                    <a:pt x="2259" y="242"/>
                    <a:pt x="2447" y="233"/>
                  </a:cubicBezTo>
                  <a:cubicBezTo>
                    <a:pt x="2553" y="226"/>
                    <a:pt x="2548" y="83"/>
                    <a:pt x="2447" y="72"/>
                  </a:cubicBezTo>
                  <a:cubicBezTo>
                    <a:pt x="2177" y="44"/>
                    <a:pt x="1911" y="28"/>
                    <a:pt x="1641" y="17"/>
                  </a:cubicBezTo>
                  <a:cubicBezTo>
                    <a:pt x="1507" y="11"/>
                    <a:pt x="1373" y="6"/>
                    <a:pt x="1237" y="4"/>
                  </a:cubicBezTo>
                  <a:cubicBezTo>
                    <a:pt x="1202" y="3"/>
                    <a:pt x="1165" y="1"/>
                    <a:pt x="112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1"/>
            <p:cNvSpPr/>
            <p:nvPr/>
          </p:nvSpPr>
          <p:spPr>
            <a:xfrm>
              <a:off x="1616150" y="851200"/>
              <a:ext cx="42200" cy="10750"/>
            </a:xfrm>
            <a:custGeom>
              <a:avLst/>
              <a:gdLst/>
              <a:ahLst/>
              <a:cxnLst/>
              <a:rect l="l" t="t" r="r" b="b"/>
              <a:pathLst>
                <a:path w="1688" h="430" extrusionOk="0">
                  <a:moveTo>
                    <a:pt x="1" y="1"/>
                  </a:moveTo>
                  <a:lnTo>
                    <a:pt x="16" y="392"/>
                  </a:lnTo>
                  <a:cubicBezTo>
                    <a:pt x="16" y="392"/>
                    <a:pt x="562" y="429"/>
                    <a:pt x="1025" y="429"/>
                  </a:cubicBezTo>
                  <a:cubicBezTo>
                    <a:pt x="1354" y="429"/>
                    <a:pt x="1641" y="410"/>
                    <a:pt x="1661" y="345"/>
                  </a:cubicBezTo>
                  <a:cubicBezTo>
                    <a:pt x="1687" y="244"/>
                    <a:pt x="1676" y="139"/>
                    <a:pt x="1630" y="47"/>
                  </a:cubicBezTo>
                  <a:lnTo>
                    <a:pt x="1"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1"/>
            <p:cNvSpPr/>
            <p:nvPr/>
          </p:nvSpPr>
          <p:spPr>
            <a:xfrm>
              <a:off x="1606375" y="840050"/>
              <a:ext cx="31550" cy="10800"/>
            </a:xfrm>
            <a:custGeom>
              <a:avLst/>
              <a:gdLst/>
              <a:ahLst/>
              <a:cxnLst/>
              <a:rect l="l" t="t" r="r" b="b"/>
              <a:pathLst>
                <a:path w="1262" h="432" extrusionOk="0">
                  <a:moveTo>
                    <a:pt x="386" y="1"/>
                  </a:moveTo>
                  <a:cubicBezTo>
                    <a:pt x="171" y="1"/>
                    <a:pt x="1" y="7"/>
                    <a:pt x="1" y="7"/>
                  </a:cubicBezTo>
                  <a:lnTo>
                    <a:pt x="31" y="352"/>
                  </a:lnTo>
                  <a:lnTo>
                    <a:pt x="1237" y="431"/>
                  </a:lnTo>
                  <a:cubicBezTo>
                    <a:pt x="1257" y="328"/>
                    <a:pt x="1261" y="223"/>
                    <a:pt x="1253" y="117"/>
                  </a:cubicBezTo>
                  <a:cubicBezTo>
                    <a:pt x="1241" y="19"/>
                    <a:pt x="750" y="1"/>
                    <a:pt x="38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1"/>
            <p:cNvSpPr/>
            <p:nvPr/>
          </p:nvSpPr>
          <p:spPr>
            <a:xfrm>
              <a:off x="1671925" y="1034575"/>
              <a:ext cx="25450" cy="11625"/>
            </a:xfrm>
            <a:custGeom>
              <a:avLst/>
              <a:gdLst/>
              <a:ahLst/>
              <a:cxnLst/>
              <a:rect l="l" t="t" r="r" b="b"/>
              <a:pathLst>
                <a:path w="1018" h="465" extrusionOk="0">
                  <a:moveTo>
                    <a:pt x="47" y="1"/>
                  </a:moveTo>
                  <a:cubicBezTo>
                    <a:pt x="38" y="128"/>
                    <a:pt x="23" y="253"/>
                    <a:pt x="1" y="378"/>
                  </a:cubicBezTo>
                  <a:cubicBezTo>
                    <a:pt x="335" y="383"/>
                    <a:pt x="666" y="411"/>
                    <a:pt x="996" y="464"/>
                  </a:cubicBezTo>
                  <a:cubicBezTo>
                    <a:pt x="1009" y="407"/>
                    <a:pt x="1018" y="335"/>
                    <a:pt x="972" y="297"/>
                  </a:cubicBezTo>
                  <a:cubicBezTo>
                    <a:pt x="952" y="282"/>
                    <a:pt x="930" y="273"/>
                    <a:pt x="906" y="269"/>
                  </a:cubicBezTo>
                  <a:lnTo>
                    <a:pt x="152" y="84"/>
                  </a:lnTo>
                  <a:cubicBezTo>
                    <a:pt x="122" y="78"/>
                    <a:pt x="84" y="64"/>
                    <a:pt x="76" y="34"/>
                  </a:cubicBezTo>
                  <a:lnTo>
                    <a:pt x="47"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1"/>
            <p:cNvSpPr/>
            <p:nvPr/>
          </p:nvSpPr>
          <p:spPr>
            <a:xfrm>
              <a:off x="1681625" y="1043125"/>
              <a:ext cx="28875" cy="48400"/>
            </a:xfrm>
            <a:custGeom>
              <a:avLst/>
              <a:gdLst/>
              <a:ahLst/>
              <a:cxnLst/>
              <a:rect l="l" t="t" r="r" b="b"/>
              <a:pathLst>
                <a:path w="1155" h="1936" extrusionOk="0">
                  <a:moveTo>
                    <a:pt x="104" y="0"/>
                  </a:moveTo>
                  <a:cubicBezTo>
                    <a:pt x="53" y="0"/>
                    <a:pt x="1" y="64"/>
                    <a:pt x="30" y="120"/>
                  </a:cubicBezTo>
                  <a:cubicBezTo>
                    <a:pt x="195" y="421"/>
                    <a:pt x="375" y="713"/>
                    <a:pt x="529" y="1020"/>
                  </a:cubicBezTo>
                  <a:cubicBezTo>
                    <a:pt x="606" y="1170"/>
                    <a:pt x="678" y="1323"/>
                    <a:pt x="748" y="1477"/>
                  </a:cubicBezTo>
                  <a:cubicBezTo>
                    <a:pt x="783" y="1556"/>
                    <a:pt x="819" y="1635"/>
                    <a:pt x="854" y="1717"/>
                  </a:cubicBezTo>
                  <a:cubicBezTo>
                    <a:pt x="887" y="1796"/>
                    <a:pt x="906" y="1877"/>
                    <a:pt x="986" y="1923"/>
                  </a:cubicBezTo>
                  <a:cubicBezTo>
                    <a:pt x="1001" y="1931"/>
                    <a:pt x="1018" y="1935"/>
                    <a:pt x="1035" y="1935"/>
                  </a:cubicBezTo>
                  <a:cubicBezTo>
                    <a:pt x="1078" y="1935"/>
                    <a:pt x="1120" y="1908"/>
                    <a:pt x="1133" y="1862"/>
                  </a:cubicBezTo>
                  <a:cubicBezTo>
                    <a:pt x="1155" y="1771"/>
                    <a:pt x="1113" y="1703"/>
                    <a:pt x="1076" y="1622"/>
                  </a:cubicBezTo>
                  <a:cubicBezTo>
                    <a:pt x="1040" y="1543"/>
                    <a:pt x="1003" y="1466"/>
                    <a:pt x="966" y="1387"/>
                  </a:cubicBezTo>
                  <a:cubicBezTo>
                    <a:pt x="887" y="1225"/>
                    <a:pt x="803" y="1066"/>
                    <a:pt x="715" y="911"/>
                  </a:cubicBezTo>
                  <a:cubicBezTo>
                    <a:pt x="546" y="607"/>
                    <a:pt x="366" y="300"/>
                    <a:pt x="153" y="26"/>
                  </a:cubicBezTo>
                  <a:cubicBezTo>
                    <a:pt x="139" y="8"/>
                    <a:pt x="122" y="0"/>
                    <a:pt x="10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1"/>
            <p:cNvSpPr/>
            <p:nvPr/>
          </p:nvSpPr>
          <p:spPr>
            <a:xfrm>
              <a:off x="1696250" y="1075325"/>
              <a:ext cx="24800" cy="26325"/>
            </a:xfrm>
            <a:custGeom>
              <a:avLst/>
              <a:gdLst/>
              <a:ahLst/>
              <a:cxnLst/>
              <a:rect l="l" t="t" r="r" b="b"/>
              <a:pathLst>
                <a:path w="992" h="1053" extrusionOk="0">
                  <a:moveTo>
                    <a:pt x="542" y="90"/>
                  </a:moveTo>
                  <a:cubicBezTo>
                    <a:pt x="557" y="90"/>
                    <a:pt x="572" y="92"/>
                    <a:pt x="587" y="95"/>
                  </a:cubicBezTo>
                  <a:cubicBezTo>
                    <a:pt x="682" y="115"/>
                    <a:pt x="763" y="176"/>
                    <a:pt x="805" y="264"/>
                  </a:cubicBezTo>
                  <a:cubicBezTo>
                    <a:pt x="871" y="415"/>
                    <a:pt x="873" y="666"/>
                    <a:pt x="721" y="769"/>
                  </a:cubicBezTo>
                  <a:cubicBezTo>
                    <a:pt x="644" y="822"/>
                    <a:pt x="548" y="841"/>
                    <a:pt x="455" y="861"/>
                  </a:cubicBezTo>
                  <a:cubicBezTo>
                    <a:pt x="430" y="867"/>
                    <a:pt x="390" y="875"/>
                    <a:pt x="352" y="875"/>
                  </a:cubicBezTo>
                  <a:cubicBezTo>
                    <a:pt x="315" y="875"/>
                    <a:pt x="281" y="867"/>
                    <a:pt x="262" y="841"/>
                  </a:cubicBezTo>
                  <a:cubicBezTo>
                    <a:pt x="246" y="818"/>
                    <a:pt x="224" y="808"/>
                    <a:pt x="202" y="808"/>
                  </a:cubicBezTo>
                  <a:cubicBezTo>
                    <a:pt x="192" y="808"/>
                    <a:pt x="183" y="810"/>
                    <a:pt x="174" y="813"/>
                  </a:cubicBezTo>
                  <a:lnTo>
                    <a:pt x="174" y="813"/>
                  </a:lnTo>
                  <a:cubicBezTo>
                    <a:pt x="126" y="763"/>
                    <a:pt x="87" y="703"/>
                    <a:pt x="62" y="635"/>
                  </a:cubicBezTo>
                  <a:cubicBezTo>
                    <a:pt x="27" y="541"/>
                    <a:pt x="32" y="437"/>
                    <a:pt x="78" y="349"/>
                  </a:cubicBezTo>
                  <a:cubicBezTo>
                    <a:pt x="124" y="264"/>
                    <a:pt x="209" y="209"/>
                    <a:pt x="293" y="169"/>
                  </a:cubicBezTo>
                  <a:cubicBezTo>
                    <a:pt x="370" y="134"/>
                    <a:pt x="456" y="90"/>
                    <a:pt x="542" y="90"/>
                  </a:cubicBezTo>
                  <a:close/>
                  <a:moveTo>
                    <a:pt x="552" y="1"/>
                  </a:moveTo>
                  <a:cubicBezTo>
                    <a:pt x="481" y="1"/>
                    <a:pt x="410" y="22"/>
                    <a:pt x="339" y="53"/>
                  </a:cubicBezTo>
                  <a:cubicBezTo>
                    <a:pt x="238" y="101"/>
                    <a:pt x="133" y="165"/>
                    <a:pt x="71" y="262"/>
                  </a:cubicBezTo>
                  <a:cubicBezTo>
                    <a:pt x="7" y="356"/>
                    <a:pt x="1" y="468"/>
                    <a:pt x="14" y="576"/>
                  </a:cubicBezTo>
                  <a:cubicBezTo>
                    <a:pt x="25" y="662"/>
                    <a:pt x="64" y="776"/>
                    <a:pt x="126" y="870"/>
                  </a:cubicBezTo>
                  <a:lnTo>
                    <a:pt x="126" y="870"/>
                  </a:lnTo>
                  <a:cubicBezTo>
                    <a:pt x="123" y="884"/>
                    <a:pt x="125" y="900"/>
                    <a:pt x="133" y="916"/>
                  </a:cubicBezTo>
                  <a:cubicBezTo>
                    <a:pt x="162" y="982"/>
                    <a:pt x="220" y="1014"/>
                    <a:pt x="285" y="1026"/>
                  </a:cubicBezTo>
                  <a:lnTo>
                    <a:pt x="285" y="1026"/>
                  </a:lnTo>
                  <a:cubicBezTo>
                    <a:pt x="318" y="1043"/>
                    <a:pt x="353" y="1052"/>
                    <a:pt x="390" y="1052"/>
                  </a:cubicBezTo>
                  <a:cubicBezTo>
                    <a:pt x="424" y="1052"/>
                    <a:pt x="460" y="1044"/>
                    <a:pt x="497" y="1026"/>
                  </a:cubicBezTo>
                  <a:cubicBezTo>
                    <a:pt x="504" y="1023"/>
                    <a:pt x="509" y="1018"/>
                    <a:pt x="512" y="1012"/>
                  </a:cubicBezTo>
                  <a:lnTo>
                    <a:pt x="512" y="1012"/>
                  </a:lnTo>
                  <a:cubicBezTo>
                    <a:pt x="591" y="996"/>
                    <a:pt x="669" y="970"/>
                    <a:pt x="741" y="936"/>
                  </a:cubicBezTo>
                  <a:cubicBezTo>
                    <a:pt x="851" y="885"/>
                    <a:pt x="932" y="789"/>
                    <a:pt x="961" y="672"/>
                  </a:cubicBezTo>
                  <a:cubicBezTo>
                    <a:pt x="991" y="547"/>
                    <a:pt x="983" y="415"/>
                    <a:pt x="934" y="295"/>
                  </a:cubicBezTo>
                  <a:cubicBezTo>
                    <a:pt x="886" y="185"/>
                    <a:pt x="805" y="82"/>
                    <a:pt x="690" y="31"/>
                  </a:cubicBezTo>
                  <a:cubicBezTo>
                    <a:pt x="644" y="10"/>
                    <a:pt x="598" y="1"/>
                    <a:pt x="55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1"/>
            <p:cNvSpPr/>
            <p:nvPr/>
          </p:nvSpPr>
          <p:spPr>
            <a:xfrm>
              <a:off x="1566525" y="871850"/>
              <a:ext cx="13200" cy="15825"/>
            </a:xfrm>
            <a:custGeom>
              <a:avLst/>
              <a:gdLst/>
              <a:ahLst/>
              <a:cxnLst/>
              <a:rect l="l" t="t" r="r" b="b"/>
              <a:pathLst>
                <a:path w="528" h="633" extrusionOk="0">
                  <a:moveTo>
                    <a:pt x="212" y="0"/>
                  </a:moveTo>
                  <a:cubicBezTo>
                    <a:pt x="157" y="0"/>
                    <a:pt x="107" y="33"/>
                    <a:pt x="88" y="86"/>
                  </a:cubicBezTo>
                  <a:cubicBezTo>
                    <a:pt x="29" y="194"/>
                    <a:pt x="0" y="317"/>
                    <a:pt x="5" y="440"/>
                  </a:cubicBezTo>
                  <a:cubicBezTo>
                    <a:pt x="5" y="457"/>
                    <a:pt x="9" y="477"/>
                    <a:pt x="22" y="494"/>
                  </a:cubicBezTo>
                  <a:cubicBezTo>
                    <a:pt x="38" y="508"/>
                    <a:pt x="57" y="516"/>
                    <a:pt x="79" y="516"/>
                  </a:cubicBezTo>
                  <a:cubicBezTo>
                    <a:pt x="180" y="536"/>
                    <a:pt x="277" y="576"/>
                    <a:pt x="360" y="633"/>
                  </a:cubicBezTo>
                  <a:lnTo>
                    <a:pt x="345" y="611"/>
                  </a:lnTo>
                  <a:cubicBezTo>
                    <a:pt x="389" y="440"/>
                    <a:pt x="450" y="273"/>
                    <a:pt x="527" y="112"/>
                  </a:cubicBezTo>
                  <a:cubicBezTo>
                    <a:pt x="444" y="57"/>
                    <a:pt x="349" y="20"/>
                    <a:pt x="253" y="7"/>
                  </a:cubicBezTo>
                  <a:cubicBezTo>
                    <a:pt x="239" y="3"/>
                    <a:pt x="225" y="0"/>
                    <a:pt x="21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1"/>
            <p:cNvSpPr/>
            <p:nvPr/>
          </p:nvSpPr>
          <p:spPr>
            <a:xfrm>
              <a:off x="1748300" y="959725"/>
              <a:ext cx="157050" cy="11825"/>
            </a:xfrm>
            <a:custGeom>
              <a:avLst/>
              <a:gdLst/>
              <a:ahLst/>
              <a:cxnLst/>
              <a:rect l="l" t="t" r="r" b="b"/>
              <a:pathLst>
                <a:path w="6282" h="473" extrusionOk="0">
                  <a:moveTo>
                    <a:pt x="5802" y="1"/>
                  </a:moveTo>
                  <a:cubicBezTo>
                    <a:pt x="5619" y="1"/>
                    <a:pt x="5434" y="16"/>
                    <a:pt x="5254" y="19"/>
                  </a:cubicBezTo>
                  <a:cubicBezTo>
                    <a:pt x="5010" y="23"/>
                    <a:pt x="4758" y="28"/>
                    <a:pt x="4510" y="32"/>
                  </a:cubicBezTo>
                  <a:cubicBezTo>
                    <a:pt x="4031" y="41"/>
                    <a:pt x="3552" y="48"/>
                    <a:pt x="3073" y="52"/>
                  </a:cubicBezTo>
                  <a:cubicBezTo>
                    <a:pt x="2594" y="56"/>
                    <a:pt x="2116" y="61"/>
                    <a:pt x="1635" y="63"/>
                  </a:cubicBezTo>
                  <a:cubicBezTo>
                    <a:pt x="1612" y="63"/>
                    <a:pt x="1589" y="63"/>
                    <a:pt x="1566" y="63"/>
                  </a:cubicBezTo>
                  <a:cubicBezTo>
                    <a:pt x="1390" y="63"/>
                    <a:pt x="1212" y="60"/>
                    <a:pt x="1033" y="60"/>
                  </a:cubicBezTo>
                  <a:cubicBezTo>
                    <a:pt x="739" y="60"/>
                    <a:pt x="445" y="68"/>
                    <a:pt x="157" y="107"/>
                  </a:cubicBezTo>
                  <a:cubicBezTo>
                    <a:pt x="1" y="127"/>
                    <a:pt x="3" y="392"/>
                    <a:pt x="157" y="416"/>
                  </a:cubicBezTo>
                  <a:cubicBezTo>
                    <a:pt x="468" y="463"/>
                    <a:pt x="789" y="471"/>
                    <a:pt x="1109" y="471"/>
                  </a:cubicBezTo>
                  <a:cubicBezTo>
                    <a:pt x="1259" y="471"/>
                    <a:pt x="1409" y="469"/>
                    <a:pt x="1558" y="469"/>
                  </a:cubicBezTo>
                  <a:cubicBezTo>
                    <a:pt x="1584" y="469"/>
                    <a:pt x="1609" y="469"/>
                    <a:pt x="1635" y="469"/>
                  </a:cubicBezTo>
                  <a:cubicBezTo>
                    <a:pt x="1973" y="471"/>
                    <a:pt x="2313" y="472"/>
                    <a:pt x="2652" y="472"/>
                  </a:cubicBezTo>
                  <a:cubicBezTo>
                    <a:pt x="2793" y="472"/>
                    <a:pt x="2933" y="472"/>
                    <a:pt x="3073" y="471"/>
                  </a:cubicBezTo>
                  <a:cubicBezTo>
                    <a:pt x="3552" y="471"/>
                    <a:pt x="4031" y="469"/>
                    <a:pt x="4510" y="465"/>
                  </a:cubicBezTo>
                  <a:cubicBezTo>
                    <a:pt x="4758" y="463"/>
                    <a:pt x="5006" y="458"/>
                    <a:pt x="5254" y="456"/>
                  </a:cubicBezTo>
                  <a:cubicBezTo>
                    <a:pt x="5272" y="456"/>
                    <a:pt x="5289" y="456"/>
                    <a:pt x="5307" y="456"/>
                  </a:cubicBezTo>
                  <a:cubicBezTo>
                    <a:pt x="5413" y="456"/>
                    <a:pt x="5521" y="458"/>
                    <a:pt x="5628" y="458"/>
                  </a:cubicBezTo>
                  <a:cubicBezTo>
                    <a:pt x="5754" y="458"/>
                    <a:pt x="5879" y="455"/>
                    <a:pt x="6001" y="441"/>
                  </a:cubicBezTo>
                  <a:cubicBezTo>
                    <a:pt x="6273" y="408"/>
                    <a:pt x="6282" y="32"/>
                    <a:pt x="6001" y="8"/>
                  </a:cubicBezTo>
                  <a:cubicBezTo>
                    <a:pt x="5935" y="3"/>
                    <a:pt x="5869" y="1"/>
                    <a:pt x="580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1"/>
            <p:cNvSpPr/>
            <p:nvPr/>
          </p:nvSpPr>
          <p:spPr>
            <a:xfrm>
              <a:off x="1819900" y="963525"/>
              <a:ext cx="63950" cy="97950"/>
            </a:xfrm>
            <a:custGeom>
              <a:avLst/>
              <a:gdLst/>
              <a:ahLst/>
              <a:cxnLst/>
              <a:rect l="l" t="t" r="r" b="b"/>
              <a:pathLst>
                <a:path w="2558" h="3918" extrusionOk="0">
                  <a:moveTo>
                    <a:pt x="2390" y="1"/>
                  </a:moveTo>
                  <a:cubicBezTo>
                    <a:pt x="2363" y="1"/>
                    <a:pt x="2336" y="12"/>
                    <a:pt x="2315" y="38"/>
                  </a:cubicBezTo>
                  <a:lnTo>
                    <a:pt x="2318" y="38"/>
                  </a:lnTo>
                  <a:cubicBezTo>
                    <a:pt x="2208" y="174"/>
                    <a:pt x="2076" y="289"/>
                    <a:pt x="1968" y="429"/>
                  </a:cubicBezTo>
                  <a:cubicBezTo>
                    <a:pt x="1863" y="570"/>
                    <a:pt x="1749" y="712"/>
                    <a:pt x="1643" y="857"/>
                  </a:cubicBezTo>
                  <a:cubicBezTo>
                    <a:pt x="1439" y="1139"/>
                    <a:pt x="1246" y="1431"/>
                    <a:pt x="1064" y="1729"/>
                  </a:cubicBezTo>
                  <a:cubicBezTo>
                    <a:pt x="692" y="2329"/>
                    <a:pt x="352" y="2948"/>
                    <a:pt x="47" y="3585"/>
                  </a:cubicBezTo>
                  <a:cubicBezTo>
                    <a:pt x="1" y="3684"/>
                    <a:pt x="16" y="3770"/>
                    <a:pt x="82" y="3853"/>
                  </a:cubicBezTo>
                  <a:cubicBezTo>
                    <a:pt x="117" y="3894"/>
                    <a:pt x="166" y="3918"/>
                    <a:pt x="219" y="3918"/>
                  </a:cubicBezTo>
                  <a:cubicBezTo>
                    <a:pt x="225" y="3918"/>
                    <a:pt x="231" y="3917"/>
                    <a:pt x="238" y="3917"/>
                  </a:cubicBezTo>
                  <a:cubicBezTo>
                    <a:pt x="310" y="3917"/>
                    <a:pt x="398" y="3877"/>
                    <a:pt x="429" y="3807"/>
                  </a:cubicBezTo>
                  <a:cubicBezTo>
                    <a:pt x="714" y="3170"/>
                    <a:pt x="1035" y="2548"/>
                    <a:pt x="1389" y="1949"/>
                  </a:cubicBezTo>
                  <a:cubicBezTo>
                    <a:pt x="1562" y="1655"/>
                    <a:pt x="1744" y="1365"/>
                    <a:pt x="1929" y="1079"/>
                  </a:cubicBezTo>
                  <a:cubicBezTo>
                    <a:pt x="2025" y="930"/>
                    <a:pt x="2120" y="778"/>
                    <a:pt x="2221" y="631"/>
                  </a:cubicBezTo>
                  <a:cubicBezTo>
                    <a:pt x="2267" y="565"/>
                    <a:pt x="2313" y="499"/>
                    <a:pt x="2355" y="429"/>
                  </a:cubicBezTo>
                  <a:cubicBezTo>
                    <a:pt x="2405" y="348"/>
                    <a:pt x="2443" y="256"/>
                    <a:pt x="2500" y="179"/>
                  </a:cubicBezTo>
                  <a:cubicBezTo>
                    <a:pt x="2557" y="100"/>
                    <a:pt x="2472" y="1"/>
                    <a:pt x="239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1"/>
            <p:cNvSpPr/>
            <p:nvPr/>
          </p:nvSpPr>
          <p:spPr>
            <a:xfrm>
              <a:off x="1680500" y="989275"/>
              <a:ext cx="18650" cy="39075"/>
            </a:xfrm>
            <a:custGeom>
              <a:avLst/>
              <a:gdLst/>
              <a:ahLst/>
              <a:cxnLst/>
              <a:rect l="l" t="t" r="r" b="b"/>
              <a:pathLst>
                <a:path w="746" h="1563" extrusionOk="0">
                  <a:moveTo>
                    <a:pt x="648" y="1"/>
                  </a:moveTo>
                  <a:lnTo>
                    <a:pt x="1" y="308"/>
                  </a:lnTo>
                  <a:lnTo>
                    <a:pt x="170" y="1527"/>
                  </a:lnTo>
                  <a:cubicBezTo>
                    <a:pt x="170" y="1527"/>
                    <a:pt x="295" y="1563"/>
                    <a:pt x="430" y="1563"/>
                  </a:cubicBezTo>
                  <a:cubicBezTo>
                    <a:pt x="558" y="1563"/>
                    <a:pt x="695" y="1531"/>
                    <a:pt x="745" y="1409"/>
                  </a:cubicBezTo>
                  <a:lnTo>
                    <a:pt x="648"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1"/>
            <p:cNvSpPr/>
            <p:nvPr/>
          </p:nvSpPr>
          <p:spPr>
            <a:xfrm>
              <a:off x="1752425" y="725700"/>
              <a:ext cx="21275" cy="41425"/>
            </a:xfrm>
            <a:custGeom>
              <a:avLst/>
              <a:gdLst/>
              <a:ahLst/>
              <a:cxnLst/>
              <a:rect l="l" t="t" r="r" b="b"/>
              <a:pathLst>
                <a:path w="851" h="1657" extrusionOk="0">
                  <a:moveTo>
                    <a:pt x="622" y="0"/>
                  </a:moveTo>
                  <a:lnTo>
                    <a:pt x="71" y="264"/>
                  </a:lnTo>
                  <a:cubicBezTo>
                    <a:pt x="71" y="264"/>
                    <a:pt x="64" y="387"/>
                    <a:pt x="60" y="560"/>
                  </a:cubicBezTo>
                  <a:cubicBezTo>
                    <a:pt x="58" y="617"/>
                    <a:pt x="53" y="679"/>
                    <a:pt x="53" y="745"/>
                  </a:cubicBezTo>
                  <a:cubicBezTo>
                    <a:pt x="51" y="808"/>
                    <a:pt x="47" y="870"/>
                    <a:pt x="44" y="934"/>
                  </a:cubicBezTo>
                  <a:cubicBezTo>
                    <a:pt x="42" y="980"/>
                    <a:pt x="40" y="1024"/>
                    <a:pt x="38" y="1070"/>
                  </a:cubicBezTo>
                  <a:cubicBezTo>
                    <a:pt x="25" y="1349"/>
                    <a:pt x="11" y="1606"/>
                    <a:pt x="1" y="1656"/>
                  </a:cubicBezTo>
                  <a:cubicBezTo>
                    <a:pt x="64" y="1568"/>
                    <a:pt x="850" y="833"/>
                    <a:pt x="850" y="833"/>
                  </a:cubicBezTo>
                  <a:cubicBezTo>
                    <a:pt x="850" y="833"/>
                    <a:pt x="631" y="24"/>
                    <a:pt x="62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1"/>
            <p:cNvSpPr/>
            <p:nvPr/>
          </p:nvSpPr>
          <p:spPr>
            <a:xfrm>
              <a:off x="1660025" y="1017775"/>
              <a:ext cx="42800" cy="22425"/>
            </a:xfrm>
            <a:custGeom>
              <a:avLst/>
              <a:gdLst/>
              <a:ahLst/>
              <a:cxnLst/>
              <a:rect l="l" t="t" r="r" b="b"/>
              <a:pathLst>
                <a:path w="1712" h="897" extrusionOk="0">
                  <a:moveTo>
                    <a:pt x="1560" y="1"/>
                  </a:moveTo>
                  <a:lnTo>
                    <a:pt x="1560" y="1"/>
                  </a:lnTo>
                  <a:cubicBezTo>
                    <a:pt x="1386" y="64"/>
                    <a:pt x="1204" y="100"/>
                    <a:pt x="1022" y="104"/>
                  </a:cubicBezTo>
                  <a:lnTo>
                    <a:pt x="984" y="104"/>
                  </a:lnTo>
                  <a:cubicBezTo>
                    <a:pt x="969" y="310"/>
                    <a:pt x="798" y="409"/>
                    <a:pt x="598" y="477"/>
                  </a:cubicBezTo>
                  <a:cubicBezTo>
                    <a:pt x="407" y="541"/>
                    <a:pt x="141" y="561"/>
                    <a:pt x="42" y="763"/>
                  </a:cubicBezTo>
                  <a:cubicBezTo>
                    <a:pt x="25" y="802"/>
                    <a:pt x="9" y="846"/>
                    <a:pt x="0" y="888"/>
                  </a:cubicBezTo>
                  <a:lnTo>
                    <a:pt x="20" y="890"/>
                  </a:lnTo>
                  <a:cubicBezTo>
                    <a:pt x="151" y="894"/>
                    <a:pt x="281" y="896"/>
                    <a:pt x="412" y="896"/>
                  </a:cubicBezTo>
                  <a:cubicBezTo>
                    <a:pt x="767" y="896"/>
                    <a:pt x="1122" y="881"/>
                    <a:pt x="1476" y="851"/>
                  </a:cubicBezTo>
                  <a:cubicBezTo>
                    <a:pt x="1535" y="846"/>
                    <a:pt x="1595" y="837"/>
                    <a:pt x="1652" y="824"/>
                  </a:cubicBezTo>
                  <a:cubicBezTo>
                    <a:pt x="1691" y="675"/>
                    <a:pt x="1711" y="528"/>
                    <a:pt x="1658" y="357"/>
                  </a:cubicBezTo>
                  <a:cubicBezTo>
                    <a:pt x="1623" y="238"/>
                    <a:pt x="1551" y="122"/>
                    <a:pt x="156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1"/>
            <p:cNvSpPr/>
            <p:nvPr/>
          </p:nvSpPr>
          <p:spPr>
            <a:xfrm>
              <a:off x="1725250" y="765275"/>
              <a:ext cx="82700" cy="129600"/>
            </a:xfrm>
            <a:custGeom>
              <a:avLst/>
              <a:gdLst/>
              <a:ahLst/>
              <a:cxnLst/>
              <a:rect l="l" t="t" r="r" b="b"/>
              <a:pathLst>
                <a:path w="3308" h="5184" extrusionOk="0">
                  <a:moveTo>
                    <a:pt x="1008" y="1"/>
                  </a:moveTo>
                  <a:cubicBezTo>
                    <a:pt x="1008" y="1"/>
                    <a:pt x="716" y="635"/>
                    <a:pt x="569" y="1305"/>
                  </a:cubicBezTo>
                  <a:cubicBezTo>
                    <a:pt x="424" y="1973"/>
                    <a:pt x="0" y="5184"/>
                    <a:pt x="0" y="5184"/>
                  </a:cubicBezTo>
                  <a:lnTo>
                    <a:pt x="2998" y="5151"/>
                  </a:lnTo>
                  <a:lnTo>
                    <a:pt x="3308" y="1173"/>
                  </a:lnTo>
                  <a:lnTo>
                    <a:pt x="1008"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1"/>
            <p:cNvSpPr/>
            <p:nvPr/>
          </p:nvSpPr>
          <p:spPr>
            <a:xfrm>
              <a:off x="1736175" y="748300"/>
              <a:ext cx="52075" cy="127100"/>
            </a:xfrm>
            <a:custGeom>
              <a:avLst/>
              <a:gdLst/>
              <a:ahLst/>
              <a:cxnLst/>
              <a:rect l="l" t="t" r="r" b="b"/>
              <a:pathLst>
                <a:path w="2083" h="5084" extrusionOk="0">
                  <a:moveTo>
                    <a:pt x="1478" y="1"/>
                  </a:moveTo>
                  <a:cubicBezTo>
                    <a:pt x="798" y="280"/>
                    <a:pt x="514" y="1046"/>
                    <a:pt x="363" y="1773"/>
                  </a:cubicBezTo>
                  <a:cubicBezTo>
                    <a:pt x="152" y="2784"/>
                    <a:pt x="145" y="3827"/>
                    <a:pt x="0" y="4846"/>
                  </a:cubicBezTo>
                  <a:cubicBezTo>
                    <a:pt x="253" y="4953"/>
                    <a:pt x="521" y="5024"/>
                    <a:pt x="795" y="5054"/>
                  </a:cubicBezTo>
                  <a:cubicBezTo>
                    <a:pt x="962" y="5073"/>
                    <a:pt x="1131" y="5084"/>
                    <a:pt x="1300" y="5084"/>
                  </a:cubicBezTo>
                  <a:cubicBezTo>
                    <a:pt x="1329" y="5084"/>
                    <a:pt x="1357" y="5084"/>
                    <a:pt x="1386" y="5083"/>
                  </a:cubicBezTo>
                  <a:lnTo>
                    <a:pt x="1632" y="3572"/>
                  </a:lnTo>
                  <a:lnTo>
                    <a:pt x="1760" y="2790"/>
                  </a:lnTo>
                  <a:lnTo>
                    <a:pt x="2082" y="820"/>
                  </a:lnTo>
                  <a:lnTo>
                    <a:pt x="1478"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1"/>
            <p:cNvSpPr/>
            <p:nvPr/>
          </p:nvSpPr>
          <p:spPr>
            <a:xfrm>
              <a:off x="1739425" y="855150"/>
              <a:ext cx="32850" cy="7975"/>
            </a:xfrm>
            <a:custGeom>
              <a:avLst/>
              <a:gdLst/>
              <a:ahLst/>
              <a:cxnLst/>
              <a:rect l="l" t="t" r="r" b="b"/>
              <a:pathLst>
                <a:path w="1314" h="319" extrusionOk="0">
                  <a:moveTo>
                    <a:pt x="101" y="1"/>
                  </a:moveTo>
                  <a:cubicBezTo>
                    <a:pt x="34" y="1"/>
                    <a:pt x="1" y="94"/>
                    <a:pt x="64" y="135"/>
                  </a:cubicBezTo>
                  <a:cubicBezTo>
                    <a:pt x="154" y="194"/>
                    <a:pt x="268" y="225"/>
                    <a:pt x="369" y="251"/>
                  </a:cubicBezTo>
                  <a:cubicBezTo>
                    <a:pt x="540" y="296"/>
                    <a:pt x="715" y="319"/>
                    <a:pt x="891" y="319"/>
                  </a:cubicBezTo>
                  <a:cubicBezTo>
                    <a:pt x="921" y="319"/>
                    <a:pt x="950" y="318"/>
                    <a:pt x="980" y="317"/>
                  </a:cubicBezTo>
                  <a:cubicBezTo>
                    <a:pt x="1074" y="313"/>
                    <a:pt x="1206" y="313"/>
                    <a:pt x="1280" y="249"/>
                  </a:cubicBezTo>
                  <a:cubicBezTo>
                    <a:pt x="1313" y="223"/>
                    <a:pt x="1291" y="176"/>
                    <a:pt x="1258" y="163"/>
                  </a:cubicBezTo>
                  <a:lnTo>
                    <a:pt x="1256" y="163"/>
                  </a:lnTo>
                  <a:cubicBezTo>
                    <a:pt x="1237" y="156"/>
                    <a:pt x="1218" y="153"/>
                    <a:pt x="1199" y="153"/>
                  </a:cubicBezTo>
                  <a:cubicBezTo>
                    <a:pt x="1173" y="153"/>
                    <a:pt x="1147" y="158"/>
                    <a:pt x="1120" y="159"/>
                  </a:cubicBezTo>
                  <a:cubicBezTo>
                    <a:pt x="1076" y="161"/>
                    <a:pt x="1026" y="163"/>
                    <a:pt x="977" y="165"/>
                  </a:cubicBezTo>
                  <a:cubicBezTo>
                    <a:pt x="961" y="166"/>
                    <a:pt x="945" y="166"/>
                    <a:pt x="929" y="166"/>
                  </a:cubicBezTo>
                  <a:cubicBezTo>
                    <a:pt x="846" y="166"/>
                    <a:pt x="764" y="161"/>
                    <a:pt x="681" y="150"/>
                  </a:cubicBezTo>
                  <a:cubicBezTo>
                    <a:pt x="586" y="139"/>
                    <a:pt x="492" y="122"/>
                    <a:pt x="400" y="95"/>
                  </a:cubicBezTo>
                  <a:cubicBezTo>
                    <a:pt x="305" y="69"/>
                    <a:pt x="215" y="27"/>
                    <a:pt x="119" y="3"/>
                  </a:cubicBezTo>
                  <a:cubicBezTo>
                    <a:pt x="113" y="2"/>
                    <a:pt x="107" y="1"/>
                    <a:pt x="10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1"/>
            <p:cNvSpPr/>
            <p:nvPr/>
          </p:nvSpPr>
          <p:spPr>
            <a:xfrm>
              <a:off x="1744125" y="796850"/>
              <a:ext cx="31050" cy="7850"/>
            </a:xfrm>
            <a:custGeom>
              <a:avLst/>
              <a:gdLst/>
              <a:ahLst/>
              <a:cxnLst/>
              <a:rect l="l" t="t" r="r" b="b"/>
              <a:pathLst>
                <a:path w="1242" h="314" extrusionOk="0">
                  <a:moveTo>
                    <a:pt x="77" y="0"/>
                  </a:moveTo>
                  <a:cubicBezTo>
                    <a:pt x="59" y="0"/>
                    <a:pt x="40" y="8"/>
                    <a:pt x="27" y="22"/>
                  </a:cubicBezTo>
                  <a:cubicBezTo>
                    <a:pt x="10" y="38"/>
                    <a:pt x="1" y="66"/>
                    <a:pt x="10" y="90"/>
                  </a:cubicBezTo>
                  <a:cubicBezTo>
                    <a:pt x="16" y="115"/>
                    <a:pt x="34" y="132"/>
                    <a:pt x="58" y="139"/>
                  </a:cubicBezTo>
                  <a:cubicBezTo>
                    <a:pt x="249" y="194"/>
                    <a:pt x="442" y="238"/>
                    <a:pt x="638" y="268"/>
                  </a:cubicBezTo>
                  <a:cubicBezTo>
                    <a:pt x="775" y="291"/>
                    <a:pt x="918" y="313"/>
                    <a:pt x="1058" y="313"/>
                  </a:cubicBezTo>
                  <a:cubicBezTo>
                    <a:pt x="1109" y="313"/>
                    <a:pt x="1159" y="310"/>
                    <a:pt x="1209" y="303"/>
                  </a:cubicBezTo>
                  <a:cubicBezTo>
                    <a:pt x="1242" y="299"/>
                    <a:pt x="1237" y="249"/>
                    <a:pt x="1209" y="240"/>
                  </a:cubicBezTo>
                  <a:cubicBezTo>
                    <a:pt x="1027" y="191"/>
                    <a:pt x="833" y="180"/>
                    <a:pt x="649" y="143"/>
                  </a:cubicBezTo>
                  <a:cubicBezTo>
                    <a:pt x="462" y="108"/>
                    <a:pt x="278" y="60"/>
                    <a:pt x="95" y="3"/>
                  </a:cubicBezTo>
                  <a:cubicBezTo>
                    <a:pt x="89" y="1"/>
                    <a:pt x="83" y="0"/>
                    <a:pt x="7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1"/>
            <p:cNvSpPr/>
            <p:nvPr/>
          </p:nvSpPr>
          <p:spPr>
            <a:xfrm>
              <a:off x="1745400" y="800325"/>
              <a:ext cx="11500" cy="57500"/>
            </a:xfrm>
            <a:custGeom>
              <a:avLst/>
              <a:gdLst/>
              <a:ahLst/>
              <a:cxnLst/>
              <a:rect l="l" t="t" r="r" b="b"/>
              <a:pathLst>
                <a:path w="460" h="2300" extrusionOk="0">
                  <a:moveTo>
                    <a:pt x="387" y="1"/>
                  </a:moveTo>
                  <a:cubicBezTo>
                    <a:pt x="367" y="1"/>
                    <a:pt x="348" y="11"/>
                    <a:pt x="341" y="35"/>
                  </a:cubicBezTo>
                  <a:cubicBezTo>
                    <a:pt x="268" y="217"/>
                    <a:pt x="260" y="435"/>
                    <a:pt x="233" y="628"/>
                  </a:cubicBezTo>
                  <a:lnTo>
                    <a:pt x="152" y="1183"/>
                  </a:lnTo>
                  <a:cubicBezTo>
                    <a:pt x="126" y="1368"/>
                    <a:pt x="101" y="1555"/>
                    <a:pt x="75" y="1739"/>
                  </a:cubicBezTo>
                  <a:lnTo>
                    <a:pt x="33" y="2038"/>
                  </a:lnTo>
                  <a:cubicBezTo>
                    <a:pt x="22" y="2121"/>
                    <a:pt x="0" y="2189"/>
                    <a:pt x="40" y="2266"/>
                  </a:cubicBezTo>
                  <a:cubicBezTo>
                    <a:pt x="53" y="2288"/>
                    <a:pt x="75" y="2299"/>
                    <a:pt x="98" y="2299"/>
                  </a:cubicBezTo>
                  <a:cubicBezTo>
                    <a:pt x="114" y="2299"/>
                    <a:pt x="130" y="2293"/>
                    <a:pt x="143" y="2282"/>
                  </a:cubicBezTo>
                  <a:cubicBezTo>
                    <a:pt x="202" y="2216"/>
                    <a:pt x="198" y="2148"/>
                    <a:pt x="209" y="2062"/>
                  </a:cubicBezTo>
                  <a:cubicBezTo>
                    <a:pt x="222" y="1961"/>
                    <a:pt x="235" y="1860"/>
                    <a:pt x="249" y="1761"/>
                  </a:cubicBezTo>
                  <a:cubicBezTo>
                    <a:pt x="273" y="1577"/>
                    <a:pt x="295" y="1390"/>
                    <a:pt x="319" y="1205"/>
                  </a:cubicBezTo>
                  <a:cubicBezTo>
                    <a:pt x="341" y="1019"/>
                    <a:pt x="363" y="834"/>
                    <a:pt x="387" y="648"/>
                  </a:cubicBezTo>
                  <a:cubicBezTo>
                    <a:pt x="409" y="457"/>
                    <a:pt x="459" y="241"/>
                    <a:pt x="437" y="48"/>
                  </a:cubicBezTo>
                  <a:cubicBezTo>
                    <a:pt x="436" y="18"/>
                    <a:pt x="411" y="1"/>
                    <a:pt x="38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1"/>
            <p:cNvSpPr/>
            <p:nvPr/>
          </p:nvSpPr>
          <p:spPr>
            <a:xfrm>
              <a:off x="1772575" y="919550"/>
              <a:ext cx="18475" cy="19675"/>
            </a:xfrm>
            <a:custGeom>
              <a:avLst/>
              <a:gdLst/>
              <a:ahLst/>
              <a:cxnLst/>
              <a:rect l="l" t="t" r="r" b="b"/>
              <a:pathLst>
                <a:path w="739" h="787" extrusionOk="0">
                  <a:moveTo>
                    <a:pt x="69" y="1"/>
                  </a:moveTo>
                  <a:lnTo>
                    <a:pt x="22" y="405"/>
                  </a:lnTo>
                  <a:lnTo>
                    <a:pt x="22" y="433"/>
                  </a:lnTo>
                  <a:cubicBezTo>
                    <a:pt x="1" y="565"/>
                    <a:pt x="18" y="752"/>
                    <a:pt x="150" y="769"/>
                  </a:cubicBezTo>
                  <a:cubicBezTo>
                    <a:pt x="199" y="776"/>
                    <a:pt x="331" y="787"/>
                    <a:pt x="449" y="787"/>
                  </a:cubicBezTo>
                  <a:cubicBezTo>
                    <a:pt x="538" y="787"/>
                    <a:pt x="619" y="781"/>
                    <a:pt x="648" y="761"/>
                  </a:cubicBezTo>
                  <a:cubicBezTo>
                    <a:pt x="716" y="715"/>
                    <a:pt x="738" y="622"/>
                    <a:pt x="738" y="541"/>
                  </a:cubicBezTo>
                  <a:cubicBezTo>
                    <a:pt x="738" y="458"/>
                    <a:pt x="719" y="376"/>
                    <a:pt x="730" y="293"/>
                  </a:cubicBezTo>
                  <a:lnTo>
                    <a:pt x="730" y="293"/>
                  </a:lnTo>
                  <a:lnTo>
                    <a:pt x="712" y="297"/>
                  </a:lnTo>
                  <a:lnTo>
                    <a:pt x="690" y="18"/>
                  </a:lnTo>
                  <a:lnTo>
                    <a:pt x="69"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1"/>
            <p:cNvSpPr/>
            <p:nvPr/>
          </p:nvSpPr>
          <p:spPr>
            <a:xfrm>
              <a:off x="1637025" y="872750"/>
              <a:ext cx="145950" cy="134800"/>
            </a:xfrm>
            <a:custGeom>
              <a:avLst/>
              <a:gdLst/>
              <a:ahLst/>
              <a:cxnLst/>
              <a:rect l="l" t="t" r="r" b="b"/>
              <a:pathLst>
                <a:path w="5838" h="5392" extrusionOk="0">
                  <a:moveTo>
                    <a:pt x="2844" y="0"/>
                  </a:moveTo>
                  <a:cubicBezTo>
                    <a:pt x="2352" y="0"/>
                    <a:pt x="1867" y="16"/>
                    <a:pt x="1463" y="54"/>
                  </a:cubicBezTo>
                  <a:cubicBezTo>
                    <a:pt x="1413" y="59"/>
                    <a:pt x="1362" y="61"/>
                    <a:pt x="1311" y="61"/>
                  </a:cubicBezTo>
                  <a:cubicBezTo>
                    <a:pt x="1156" y="61"/>
                    <a:pt x="997" y="44"/>
                    <a:pt x="845" y="44"/>
                  </a:cubicBezTo>
                  <a:cubicBezTo>
                    <a:pt x="637" y="44"/>
                    <a:pt x="441" y="76"/>
                    <a:pt x="286" y="223"/>
                  </a:cubicBezTo>
                  <a:cubicBezTo>
                    <a:pt x="92" y="406"/>
                    <a:pt x="7" y="693"/>
                    <a:pt x="2" y="970"/>
                  </a:cubicBezTo>
                  <a:cubicBezTo>
                    <a:pt x="0" y="1247"/>
                    <a:pt x="73" y="1519"/>
                    <a:pt x="147" y="1785"/>
                  </a:cubicBezTo>
                  <a:cubicBezTo>
                    <a:pt x="497" y="2997"/>
                    <a:pt x="975" y="4170"/>
                    <a:pt x="1575" y="5281"/>
                  </a:cubicBezTo>
                  <a:cubicBezTo>
                    <a:pt x="1590" y="5319"/>
                    <a:pt x="1617" y="5352"/>
                    <a:pt x="1652" y="5378"/>
                  </a:cubicBezTo>
                  <a:cubicBezTo>
                    <a:pt x="1672" y="5388"/>
                    <a:pt x="1693" y="5391"/>
                    <a:pt x="1714" y="5391"/>
                  </a:cubicBezTo>
                  <a:cubicBezTo>
                    <a:pt x="1741" y="5391"/>
                    <a:pt x="1768" y="5386"/>
                    <a:pt x="1794" y="5380"/>
                  </a:cubicBezTo>
                  <a:cubicBezTo>
                    <a:pt x="1981" y="5336"/>
                    <a:pt x="2570" y="5248"/>
                    <a:pt x="2570" y="5248"/>
                  </a:cubicBezTo>
                  <a:cubicBezTo>
                    <a:pt x="2571" y="5250"/>
                    <a:pt x="2573" y="5250"/>
                    <a:pt x="2574" y="5250"/>
                  </a:cubicBezTo>
                  <a:cubicBezTo>
                    <a:pt x="2659" y="5250"/>
                    <a:pt x="1740" y="1890"/>
                    <a:pt x="1740" y="1890"/>
                  </a:cubicBezTo>
                  <a:lnTo>
                    <a:pt x="1740" y="1890"/>
                  </a:lnTo>
                  <a:cubicBezTo>
                    <a:pt x="1740" y="1890"/>
                    <a:pt x="2708" y="1901"/>
                    <a:pt x="3664" y="1901"/>
                  </a:cubicBezTo>
                  <a:cubicBezTo>
                    <a:pt x="4094" y="1901"/>
                    <a:pt x="4522" y="1899"/>
                    <a:pt x="4858" y="1893"/>
                  </a:cubicBezTo>
                  <a:cubicBezTo>
                    <a:pt x="5073" y="1890"/>
                    <a:pt x="5302" y="1877"/>
                    <a:pt x="5480" y="1748"/>
                  </a:cubicBezTo>
                  <a:cubicBezTo>
                    <a:pt x="5838" y="1488"/>
                    <a:pt x="5824" y="928"/>
                    <a:pt x="5774" y="467"/>
                  </a:cubicBezTo>
                  <a:lnTo>
                    <a:pt x="5609" y="232"/>
                  </a:lnTo>
                  <a:cubicBezTo>
                    <a:pt x="5654" y="124"/>
                    <a:pt x="4217" y="0"/>
                    <a:pt x="284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1"/>
            <p:cNvSpPr/>
            <p:nvPr/>
          </p:nvSpPr>
          <p:spPr>
            <a:xfrm>
              <a:off x="1756050" y="794050"/>
              <a:ext cx="20950" cy="81350"/>
            </a:xfrm>
            <a:custGeom>
              <a:avLst/>
              <a:gdLst/>
              <a:ahLst/>
              <a:cxnLst/>
              <a:rect l="l" t="t" r="r" b="b"/>
              <a:pathLst>
                <a:path w="838" h="3254" extrusionOk="0">
                  <a:moveTo>
                    <a:pt x="784" y="0"/>
                  </a:moveTo>
                  <a:lnTo>
                    <a:pt x="582" y="25"/>
                  </a:lnTo>
                  <a:cubicBezTo>
                    <a:pt x="525" y="1112"/>
                    <a:pt x="330" y="2188"/>
                    <a:pt x="0" y="3224"/>
                  </a:cubicBezTo>
                  <a:cubicBezTo>
                    <a:pt x="167" y="3243"/>
                    <a:pt x="336" y="3254"/>
                    <a:pt x="505" y="3254"/>
                  </a:cubicBezTo>
                  <a:cubicBezTo>
                    <a:pt x="534" y="3254"/>
                    <a:pt x="562" y="3254"/>
                    <a:pt x="591" y="3253"/>
                  </a:cubicBezTo>
                  <a:lnTo>
                    <a:pt x="837" y="1742"/>
                  </a:lnTo>
                  <a:cubicBezTo>
                    <a:pt x="828" y="1162"/>
                    <a:pt x="811" y="580"/>
                    <a:pt x="78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1"/>
            <p:cNvSpPr/>
            <p:nvPr/>
          </p:nvSpPr>
          <p:spPr>
            <a:xfrm>
              <a:off x="1765550" y="746550"/>
              <a:ext cx="50150" cy="180450"/>
            </a:xfrm>
            <a:custGeom>
              <a:avLst/>
              <a:gdLst/>
              <a:ahLst/>
              <a:cxnLst/>
              <a:rect l="l" t="t" r="r" b="b"/>
              <a:pathLst>
                <a:path w="2006" h="7218" extrusionOk="0">
                  <a:moveTo>
                    <a:pt x="598" y="1"/>
                  </a:moveTo>
                  <a:lnTo>
                    <a:pt x="499" y="49"/>
                  </a:lnTo>
                  <a:cubicBezTo>
                    <a:pt x="484" y="47"/>
                    <a:pt x="470" y="46"/>
                    <a:pt x="456" y="46"/>
                  </a:cubicBezTo>
                  <a:cubicBezTo>
                    <a:pt x="197" y="46"/>
                    <a:pt x="50" y="378"/>
                    <a:pt x="0" y="646"/>
                  </a:cubicBezTo>
                  <a:cubicBezTo>
                    <a:pt x="211" y="2491"/>
                    <a:pt x="163" y="5214"/>
                    <a:pt x="90" y="7167"/>
                  </a:cubicBezTo>
                  <a:lnTo>
                    <a:pt x="1224" y="7217"/>
                  </a:lnTo>
                  <a:cubicBezTo>
                    <a:pt x="1391" y="6622"/>
                    <a:pt x="1560" y="6029"/>
                    <a:pt x="1729" y="5434"/>
                  </a:cubicBezTo>
                  <a:cubicBezTo>
                    <a:pt x="2005" y="4452"/>
                    <a:pt x="1964" y="3444"/>
                    <a:pt x="1872" y="2427"/>
                  </a:cubicBezTo>
                  <a:cubicBezTo>
                    <a:pt x="1779" y="1413"/>
                    <a:pt x="1546" y="374"/>
                    <a:pt x="59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1"/>
            <p:cNvSpPr/>
            <p:nvPr/>
          </p:nvSpPr>
          <p:spPr>
            <a:xfrm>
              <a:off x="1753475" y="731675"/>
              <a:ext cx="11875" cy="17375"/>
            </a:xfrm>
            <a:custGeom>
              <a:avLst/>
              <a:gdLst/>
              <a:ahLst/>
              <a:cxnLst/>
              <a:rect l="l" t="t" r="r" b="b"/>
              <a:pathLst>
                <a:path w="475" h="695" extrusionOk="0">
                  <a:moveTo>
                    <a:pt x="475" y="1"/>
                  </a:moveTo>
                  <a:cubicBezTo>
                    <a:pt x="468" y="1"/>
                    <a:pt x="314" y="231"/>
                    <a:pt x="16" y="321"/>
                  </a:cubicBezTo>
                  <a:cubicBezTo>
                    <a:pt x="13" y="378"/>
                    <a:pt x="11" y="440"/>
                    <a:pt x="9" y="506"/>
                  </a:cubicBezTo>
                  <a:cubicBezTo>
                    <a:pt x="7" y="569"/>
                    <a:pt x="5" y="631"/>
                    <a:pt x="0" y="695"/>
                  </a:cubicBezTo>
                  <a:cubicBezTo>
                    <a:pt x="229" y="521"/>
                    <a:pt x="396" y="277"/>
                    <a:pt x="47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1"/>
            <p:cNvSpPr/>
            <p:nvPr/>
          </p:nvSpPr>
          <p:spPr>
            <a:xfrm>
              <a:off x="1730900" y="674625"/>
              <a:ext cx="61025" cy="64625"/>
            </a:xfrm>
            <a:custGeom>
              <a:avLst/>
              <a:gdLst/>
              <a:ahLst/>
              <a:cxnLst/>
              <a:rect l="l" t="t" r="r" b="b"/>
              <a:pathLst>
                <a:path w="2441" h="2585" extrusionOk="0">
                  <a:moveTo>
                    <a:pt x="1412" y="1"/>
                  </a:moveTo>
                  <a:cubicBezTo>
                    <a:pt x="890" y="1"/>
                    <a:pt x="348" y="305"/>
                    <a:pt x="306" y="816"/>
                  </a:cubicBezTo>
                  <a:cubicBezTo>
                    <a:pt x="218" y="1441"/>
                    <a:pt x="1" y="2406"/>
                    <a:pt x="910" y="2579"/>
                  </a:cubicBezTo>
                  <a:cubicBezTo>
                    <a:pt x="953" y="2583"/>
                    <a:pt x="995" y="2584"/>
                    <a:pt x="1035" y="2584"/>
                  </a:cubicBezTo>
                  <a:cubicBezTo>
                    <a:pt x="1388" y="2584"/>
                    <a:pt x="1641" y="2446"/>
                    <a:pt x="1968" y="2144"/>
                  </a:cubicBezTo>
                  <a:cubicBezTo>
                    <a:pt x="2249" y="1817"/>
                    <a:pt x="2441" y="1395"/>
                    <a:pt x="2414" y="965"/>
                  </a:cubicBezTo>
                  <a:cubicBezTo>
                    <a:pt x="2410" y="903"/>
                    <a:pt x="2399" y="844"/>
                    <a:pt x="2386" y="785"/>
                  </a:cubicBezTo>
                  <a:cubicBezTo>
                    <a:pt x="2319" y="239"/>
                    <a:pt x="1873" y="1"/>
                    <a:pt x="14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1"/>
            <p:cNvSpPr/>
            <p:nvPr/>
          </p:nvSpPr>
          <p:spPr>
            <a:xfrm>
              <a:off x="1741450" y="705925"/>
              <a:ext cx="10300" cy="17850"/>
            </a:xfrm>
            <a:custGeom>
              <a:avLst/>
              <a:gdLst/>
              <a:ahLst/>
              <a:cxnLst/>
              <a:rect l="l" t="t" r="r" b="b"/>
              <a:pathLst>
                <a:path w="412" h="714" extrusionOk="0">
                  <a:moveTo>
                    <a:pt x="242" y="0"/>
                  </a:moveTo>
                  <a:cubicBezTo>
                    <a:pt x="233" y="0"/>
                    <a:pt x="224" y="5"/>
                    <a:pt x="218" y="14"/>
                  </a:cubicBezTo>
                  <a:cubicBezTo>
                    <a:pt x="196" y="51"/>
                    <a:pt x="196" y="102"/>
                    <a:pt x="185" y="143"/>
                  </a:cubicBezTo>
                  <a:cubicBezTo>
                    <a:pt x="176" y="189"/>
                    <a:pt x="163" y="236"/>
                    <a:pt x="147" y="279"/>
                  </a:cubicBezTo>
                  <a:cubicBezTo>
                    <a:pt x="123" y="350"/>
                    <a:pt x="95" y="433"/>
                    <a:pt x="29" y="475"/>
                  </a:cubicBezTo>
                  <a:cubicBezTo>
                    <a:pt x="0" y="492"/>
                    <a:pt x="0" y="534"/>
                    <a:pt x="29" y="552"/>
                  </a:cubicBezTo>
                  <a:cubicBezTo>
                    <a:pt x="117" y="615"/>
                    <a:pt x="218" y="681"/>
                    <a:pt x="323" y="712"/>
                  </a:cubicBezTo>
                  <a:cubicBezTo>
                    <a:pt x="327" y="713"/>
                    <a:pt x="331" y="714"/>
                    <a:pt x="335" y="714"/>
                  </a:cubicBezTo>
                  <a:cubicBezTo>
                    <a:pt x="381" y="714"/>
                    <a:pt x="411" y="642"/>
                    <a:pt x="363" y="620"/>
                  </a:cubicBezTo>
                  <a:cubicBezTo>
                    <a:pt x="310" y="594"/>
                    <a:pt x="262" y="578"/>
                    <a:pt x="213" y="556"/>
                  </a:cubicBezTo>
                  <a:cubicBezTo>
                    <a:pt x="181" y="541"/>
                    <a:pt x="151" y="525"/>
                    <a:pt x="122" y="507"/>
                  </a:cubicBezTo>
                  <a:lnTo>
                    <a:pt x="122" y="507"/>
                  </a:lnTo>
                  <a:cubicBezTo>
                    <a:pt x="166" y="457"/>
                    <a:pt x="192" y="393"/>
                    <a:pt x="216" y="328"/>
                  </a:cubicBezTo>
                  <a:cubicBezTo>
                    <a:pt x="233" y="277"/>
                    <a:pt x="246" y="227"/>
                    <a:pt x="259" y="176"/>
                  </a:cubicBezTo>
                  <a:cubicBezTo>
                    <a:pt x="270" y="128"/>
                    <a:pt x="286" y="66"/>
                    <a:pt x="268" y="20"/>
                  </a:cubicBezTo>
                  <a:cubicBezTo>
                    <a:pt x="265" y="7"/>
                    <a:pt x="254" y="0"/>
                    <a:pt x="24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1"/>
            <p:cNvSpPr/>
            <p:nvPr/>
          </p:nvSpPr>
          <p:spPr>
            <a:xfrm>
              <a:off x="1768300" y="906200"/>
              <a:ext cx="31700" cy="6175"/>
            </a:xfrm>
            <a:custGeom>
              <a:avLst/>
              <a:gdLst/>
              <a:ahLst/>
              <a:cxnLst/>
              <a:rect l="l" t="t" r="r" b="b"/>
              <a:pathLst>
                <a:path w="1268" h="247" extrusionOk="0">
                  <a:moveTo>
                    <a:pt x="85" y="1"/>
                  </a:moveTo>
                  <a:cubicBezTo>
                    <a:pt x="51" y="1"/>
                    <a:pt x="20" y="23"/>
                    <a:pt x="11" y="56"/>
                  </a:cubicBezTo>
                  <a:cubicBezTo>
                    <a:pt x="0" y="96"/>
                    <a:pt x="24" y="137"/>
                    <a:pt x="64" y="150"/>
                  </a:cubicBezTo>
                  <a:cubicBezTo>
                    <a:pt x="253" y="181"/>
                    <a:pt x="444" y="208"/>
                    <a:pt x="635" y="223"/>
                  </a:cubicBezTo>
                  <a:cubicBezTo>
                    <a:pt x="729" y="230"/>
                    <a:pt x="826" y="236"/>
                    <a:pt x="923" y="241"/>
                  </a:cubicBezTo>
                  <a:cubicBezTo>
                    <a:pt x="972" y="243"/>
                    <a:pt x="1022" y="246"/>
                    <a:pt x="1071" y="246"/>
                  </a:cubicBezTo>
                  <a:cubicBezTo>
                    <a:pt x="1117" y="246"/>
                    <a:pt x="1162" y="243"/>
                    <a:pt x="1206" y="234"/>
                  </a:cubicBezTo>
                  <a:cubicBezTo>
                    <a:pt x="1267" y="223"/>
                    <a:pt x="1265" y="124"/>
                    <a:pt x="1206" y="111"/>
                  </a:cubicBezTo>
                  <a:cubicBezTo>
                    <a:pt x="1118" y="91"/>
                    <a:pt x="1024" y="96"/>
                    <a:pt x="934" y="89"/>
                  </a:cubicBezTo>
                  <a:cubicBezTo>
                    <a:pt x="844" y="85"/>
                    <a:pt x="749" y="78"/>
                    <a:pt x="657" y="69"/>
                  </a:cubicBezTo>
                  <a:cubicBezTo>
                    <a:pt x="472" y="52"/>
                    <a:pt x="288" y="32"/>
                    <a:pt x="106" y="3"/>
                  </a:cubicBezTo>
                  <a:cubicBezTo>
                    <a:pt x="99" y="2"/>
                    <a:pt x="92" y="1"/>
                    <a:pt x="85"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1"/>
            <p:cNvSpPr/>
            <p:nvPr/>
          </p:nvSpPr>
          <p:spPr>
            <a:xfrm>
              <a:off x="1789575" y="773850"/>
              <a:ext cx="13925" cy="136600"/>
            </a:xfrm>
            <a:custGeom>
              <a:avLst/>
              <a:gdLst/>
              <a:ahLst/>
              <a:cxnLst/>
              <a:rect l="l" t="t" r="r" b="b"/>
              <a:pathLst>
                <a:path w="557" h="5464" extrusionOk="0">
                  <a:moveTo>
                    <a:pt x="300" y="0"/>
                  </a:moveTo>
                  <a:cubicBezTo>
                    <a:pt x="280" y="0"/>
                    <a:pt x="260" y="22"/>
                    <a:pt x="269" y="46"/>
                  </a:cubicBezTo>
                  <a:lnTo>
                    <a:pt x="271" y="46"/>
                  </a:lnTo>
                  <a:cubicBezTo>
                    <a:pt x="449" y="448"/>
                    <a:pt x="436" y="927"/>
                    <a:pt x="445" y="1360"/>
                  </a:cubicBezTo>
                  <a:cubicBezTo>
                    <a:pt x="449" y="1812"/>
                    <a:pt x="432" y="2264"/>
                    <a:pt x="390" y="2717"/>
                  </a:cubicBezTo>
                  <a:cubicBezTo>
                    <a:pt x="348" y="3182"/>
                    <a:pt x="289" y="3644"/>
                    <a:pt x="219" y="4107"/>
                  </a:cubicBezTo>
                  <a:cubicBezTo>
                    <a:pt x="186" y="4331"/>
                    <a:pt x="148" y="4555"/>
                    <a:pt x="109" y="4779"/>
                  </a:cubicBezTo>
                  <a:cubicBezTo>
                    <a:pt x="72" y="4988"/>
                    <a:pt x="12" y="5203"/>
                    <a:pt x="1" y="5414"/>
                  </a:cubicBezTo>
                  <a:cubicBezTo>
                    <a:pt x="0" y="5446"/>
                    <a:pt x="26" y="5464"/>
                    <a:pt x="52" y="5464"/>
                  </a:cubicBezTo>
                  <a:cubicBezTo>
                    <a:pt x="74" y="5464"/>
                    <a:pt x="95" y="5452"/>
                    <a:pt x="102" y="5427"/>
                  </a:cubicBezTo>
                  <a:cubicBezTo>
                    <a:pt x="175" y="5199"/>
                    <a:pt x="195" y="4942"/>
                    <a:pt x="232" y="4707"/>
                  </a:cubicBezTo>
                  <a:cubicBezTo>
                    <a:pt x="269" y="4480"/>
                    <a:pt x="307" y="4256"/>
                    <a:pt x="340" y="4032"/>
                  </a:cubicBezTo>
                  <a:cubicBezTo>
                    <a:pt x="410" y="3569"/>
                    <a:pt x="469" y="3106"/>
                    <a:pt x="506" y="2638"/>
                  </a:cubicBezTo>
                  <a:cubicBezTo>
                    <a:pt x="544" y="2170"/>
                    <a:pt x="557" y="1700"/>
                    <a:pt x="546" y="1230"/>
                  </a:cubicBezTo>
                  <a:cubicBezTo>
                    <a:pt x="539" y="1002"/>
                    <a:pt x="526" y="773"/>
                    <a:pt x="498" y="545"/>
                  </a:cubicBezTo>
                  <a:cubicBezTo>
                    <a:pt x="476" y="358"/>
                    <a:pt x="436" y="172"/>
                    <a:pt x="324" y="13"/>
                  </a:cubicBezTo>
                  <a:cubicBezTo>
                    <a:pt x="318" y="4"/>
                    <a:pt x="309" y="0"/>
                    <a:pt x="30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1"/>
            <p:cNvSpPr/>
            <p:nvPr/>
          </p:nvSpPr>
          <p:spPr>
            <a:xfrm>
              <a:off x="1786525" y="915375"/>
              <a:ext cx="6950" cy="7000"/>
            </a:xfrm>
            <a:custGeom>
              <a:avLst/>
              <a:gdLst/>
              <a:ahLst/>
              <a:cxnLst/>
              <a:rect l="l" t="t" r="r" b="b"/>
              <a:pathLst>
                <a:path w="278" h="280" extrusionOk="0">
                  <a:moveTo>
                    <a:pt x="139" y="1"/>
                  </a:moveTo>
                  <a:cubicBezTo>
                    <a:pt x="64" y="3"/>
                    <a:pt x="3" y="65"/>
                    <a:pt x="0" y="139"/>
                  </a:cubicBezTo>
                  <a:lnTo>
                    <a:pt x="5" y="177"/>
                  </a:lnTo>
                  <a:cubicBezTo>
                    <a:pt x="11" y="199"/>
                    <a:pt x="24" y="221"/>
                    <a:pt x="40" y="238"/>
                  </a:cubicBezTo>
                  <a:lnTo>
                    <a:pt x="68" y="258"/>
                  </a:lnTo>
                  <a:cubicBezTo>
                    <a:pt x="88" y="271"/>
                    <a:pt x="112" y="278"/>
                    <a:pt x="139" y="278"/>
                  </a:cubicBezTo>
                  <a:lnTo>
                    <a:pt x="139" y="280"/>
                  </a:lnTo>
                  <a:cubicBezTo>
                    <a:pt x="158" y="280"/>
                    <a:pt x="176" y="275"/>
                    <a:pt x="194" y="267"/>
                  </a:cubicBezTo>
                  <a:cubicBezTo>
                    <a:pt x="209" y="262"/>
                    <a:pt x="224" y="253"/>
                    <a:pt x="238" y="240"/>
                  </a:cubicBezTo>
                  <a:cubicBezTo>
                    <a:pt x="251" y="227"/>
                    <a:pt x="259" y="212"/>
                    <a:pt x="264" y="196"/>
                  </a:cubicBezTo>
                  <a:cubicBezTo>
                    <a:pt x="273" y="179"/>
                    <a:pt x="277" y="159"/>
                    <a:pt x="277" y="141"/>
                  </a:cubicBezTo>
                  <a:lnTo>
                    <a:pt x="273" y="104"/>
                  </a:lnTo>
                  <a:cubicBezTo>
                    <a:pt x="266" y="80"/>
                    <a:pt x="253" y="60"/>
                    <a:pt x="235" y="43"/>
                  </a:cubicBezTo>
                  <a:lnTo>
                    <a:pt x="209" y="21"/>
                  </a:lnTo>
                  <a:cubicBezTo>
                    <a:pt x="187" y="7"/>
                    <a:pt x="163" y="1"/>
                    <a:pt x="13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1"/>
            <p:cNvSpPr/>
            <p:nvPr/>
          </p:nvSpPr>
          <p:spPr>
            <a:xfrm>
              <a:off x="1756050" y="709525"/>
              <a:ext cx="4025" cy="4000"/>
            </a:xfrm>
            <a:custGeom>
              <a:avLst/>
              <a:gdLst/>
              <a:ahLst/>
              <a:cxnLst/>
              <a:rect l="l" t="t" r="r" b="b"/>
              <a:pathLst>
                <a:path w="161" h="160" extrusionOk="0">
                  <a:moveTo>
                    <a:pt x="73" y="1"/>
                  </a:moveTo>
                  <a:cubicBezTo>
                    <a:pt x="65" y="1"/>
                    <a:pt x="57" y="3"/>
                    <a:pt x="49" y="8"/>
                  </a:cubicBezTo>
                  <a:cubicBezTo>
                    <a:pt x="40" y="10"/>
                    <a:pt x="31" y="17"/>
                    <a:pt x="25" y="23"/>
                  </a:cubicBezTo>
                  <a:cubicBezTo>
                    <a:pt x="16" y="30"/>
                    <a:pt x="11" y="39"/>
                    <a:pt x="7" y="50"/>
                  </a:cubicBezTo>
                  <a:cubicBezTo>
                    <a:pt x="3" y="59"/>
                    <a:pt x="0" y="70"/>
                    <a:pt x="0" y="81"/>
                  </a:cubicBezTo>
                  <a:lnTo>
                    <a:pt x="3" y="100"/>
                  </a:lnTo>
                  <a:cubicBezTo>
                    <a:pt x="7" y="114"/>
                    <a:pt x="14" y="127"/>
                    <a:pt x="25" y="135"/>
                  </a:cubicBezTo>
                  <a:lnTo>
                    <a:pt x="40" y="149"/>
                  </a:lnTo>
                  <a:cubicBezTo>
                    <a:pt x="53" y="155"/>
                    <a:pt x="66" y="160"/>
                    <a:pt x="80" y="160"/>
                  </a:cubicBezTo>
                  <a:cubicBezTo>
                    <a:pt x="91" y="160"/>
                    <a:pt x="101" y="157"/>
                    <a:pt x="110" y="153"/>
                  </a:cubicBezTo>
                  <a:cubicBezTo>
                    <a:pt x="121" y="149"/>
                    <a:pt x="130" y="144"/>
                    <a:pt x="137" y="135"/>
                  </a:cubicBezTo>
                  <a:cubicBezTo>
                    <a:pt x="143" y="129"/>
                    <a:pt x="150" y="120"/>
                    <a:pt x="152" y="111"/>
                  </a:cubicBezTo>
                  <a:cubicBezTo>
                    <a:pt x="159" y="100"/>
                    <a:pt x="161" y="89"/>
                    <a:pt x="159" y="81"/>
                  </a:cubicBezTo>
                  <a:lnTo>
                    <a:pt x="156" y="59"/>
                  </a:lnTo>
                  <a:cubicBezTo>
                    <a:pt x="154" y="45"/>
                    <a:pt x="145" y="32"/>
                    <a:pt x="137" y="23"/>
                  </a:cubicBezTo>
                  <a:lnTo>
                    <a:pt x="121" y="10"/>
                  </a:lnTo>
                  <a:cubicBezTo>
                    <a:pt x="110" y="5"/>
                    <a:pt x="100" y="1"/>
                    <a:pt x="87" y="1"/>
                  </a:cubicBezTo>
                  <a:cubicBezTo>
                    <a:pt x="85" y="1"/>
                    <a:pt x="82" y="1"/>
                    <a:pt x="80" y="1"/>
                  </a:cubicBezTo>
                  <a:cubicBezTo>
                    <a:pt x="77" y="1"/>
                    <a:pt x="75" y="1"/>
                    <a:pt x="7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1"/>
            <p:cNvSpPr/>
            <p:nvPr/>
          </p:nvSpPr>
          <p:spPr>
            <a:xfrm>
              <a:off x="1738100" y="706975"/>
              <a:ext cx="5450" cy="4250"/>
            </a:xfrm>
            <a:custGeom>
              <a:avLst/>
              <a:gdLst/>
              <a:ahLst/>
              <a:cxnLst/>
              <a:rect l="l" t="t" r="r" b="b"/>
              <a:pathLst>
                <a:path w="218" h="170" extrusionOk="0">
                  <a:moveTo>
                    <a:pt x="108" y="0"/>
                  </a:moveTo>
                  <a:cubicBezTo>
                    <a:pt x="0" y="0"/>
                    <a:pt x="0" y="169"/>
                    <a:pt x="108" y="169"/>
                  </a:cubicBezTo>
                  <a:cubicBezTo>
                    <a:pt x="218" y="169"/>
                    <a:pt x="218" y="0"/>
                    <a:pt x="10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1"/>
            <p:cNvSpPr/>
            <p:nvPr/>
          </p:nvSpPr>
          <p:spPr>
            <a:xfrm>
              <a:off x="1746375" y="737175"/>
              <a:ext cx="35900" cy="42400"/>
            </a:xfrm>
            <a:custGeom>
              <a:avLst/>
              <a:gdLst/>
              <a:ahLst/>
              <a:cxnLst/>
              <a:rect l="l" t="t" r="r" b="b"/>
              <a:pathLst>
                <a:path w="1436" h="1696" extrusionOk="0">
                  <a:moveTo>
                    <a:pt x="1176" y="0"/>
                  </a:moveTo>
                  <a:cubicBezTo>
                    <a:pt x="1176" y="0"/>
                    <a:pt x="442" y="604"/>
                    <a:pt x="262" y="764"/>
                  </a:cubicBezTo>
                  <a:cubicBezTo>
                    <a:pt x="157" y="859"/>
                    <a:pt x="69" y="969"/>
                    <a:pt x="1" y="1092"/>
                  </a:cubicBezTo>
                  <a:lnTo>
                    <a:pt x="295" y="1696"/>
                  </a:lnTo>
                  <a:lnTo>
                    <a:pt x="1435" y="374"/>
                  </a:lnTo>
                  <a:lnTo>
                    <a:pt x="1176"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1"/>
            <p:cNvSpPr/>
            <p:nvPr/>
          </p:nvSpPr>
          <p:spPr>
            <a:xfrm>
              <a:off x="1734075" y="684725"/>
              <a:ext cx="62400" cy="40600"/>
            </a:xfrm>
            <a:custGeom>
              <a:avLst/>
              <a:gdLst/>
              <a:ahLst/>
              <a:cxnLst/>
              <a:rect l="l" t="t" r="r" b="b"/>
              <a:pathLst>
                <a:path w="2496" h="1624" extrusionOk="0">
                  <a:moveTo>
                    <a:pt x="1" y="1"/>
                  </a:moveTo>
                  <a:cubicBezTo>
                    <a:pt x="32" y="18"/>
                    <a:pt x="62" y="34"/>
                    <a:pt x="95" y="47"/>
                  </a:cubicBezTo>
                  <a:cubicBezTo>
                    <a:pt x="303" y="132"/>
                    <a:pt x="528" y="196"/>
                    <a:pt x="751" y="196"/>
                  </a:cubicBezTo>
                  <a:cubicBezTo>
                    <a:pt x="838" y="196"/>
                    <a:pt x="926" y="186"/>
                    <a:pt x="1011" y="163"/>
                  </a:cubicBezTo>
                  <a:cubicBezTo>
                    <a:pt x="1056" y="150"/>
                    <a:pt x="1103" y="136"/>
                    <a:pt x="1149" y="136"/>
                  </a:cubicBezTo>
                  <a:cubicBezTo>
                    <a:pt x="1157" y="136"/>
                    <a:pt x="1166" y="136"/>
                    <a:pt x="1174" y="137"/>
                  </a:cubicBezTo>
                  <a:cubicBezTo>
                    <a:pt x="1229" y="144"/>
                    <a:pt x="1284" y="188"/>
                    <a:pt x="1279" y="242"/>
                  </a:cubicBezTo>
                  <a:cubicBezTo>
                    <a:pt x="1275" y="304"/>
                    <a:pt x="1211" y="379"/>
                    <a:pt x="1262" y="412"/>
                  </a:cubicBezTo>
                  <a:cubicBezTo>
                    <a:pt x="1275" y="419"/>
                    <a:pt x="1290" y="422"/>
                    <a:pt x="1305" y="422"/>
                  </a:cubicBezTo>
                  <a:cubicBezTo>
                    <a:pt x="1312" y="422"/>
                    <a:pt x="1320" y="422"/>
                    <a:pt x="1327" y="420"/>
                  </a:cubicBezTo>
                  <a:cubicBezTo>
                    <a:pt x="1464" y="420"/>
                    <a:pt x="1541" y="583"/>
                    <a:pt x="1541" y="721"/>
                  </a:cubicBezTo>
                  <a:cubicBezTo>
                    <a:pt x="1541" y="857"/>
                    <a:pt x="1494" y="998"/>
                    <a:pt x="1534" y="1127"/>
                  </a:cubicBezTo>
                  <a:cubicBezTo>
                    <a:pt x="1536" y="1138"/>
                    <a:pt x="1541" y="1147"/>
                    <a:pt x="1547" y="1156"/>
                  </a:cubicBezTo>
                  <a:cubicBezTo>
                    <a:pt x="1556" y="1165"/>
                    <a:pt x="1565" y="1170"/>
                    <a:pt x="1574" y="1170"/>
                  </a:cubicBezTo>
                  <a:cubicBezTo>
                    <a:pt x="1609" y="1170"/>
                    <a:pt x="1646" y="1116"/>
                    <a:pt x="1661" y="1073"/>
                  </a:cubicBezTo>
                  <a:cubicBezTo>
                    <a:pt x="1695" y="968"/>
                    <a:pt x="1832" y="880"/>
                    <a:pt x="1939" y="880"/>
                  </a:cubicBezTo>
                  <a:cubicBezTo>
                    <a:pt x="2025" y="880"/>
                    <a:pt x="2092" y="938"/>
                    <a:pt x="2070" y="1092"/>
                  </a:cubicBezTo>
                  <a:cubicBezTo>
                    <a:pt x="2032" y="1362"/>
                    <a:pt x="1836" y="1391"/>
                    <a:pt x="1754" y="1391"/>
                  </a:cubicBezTo>
                  <a:cubicBezTo>
                    <a:pt x="1732" y="1391"/>
                    <a:pt x="1718" y="1389"/>
                    <a:pt x="1718" y="1389"/>
                  </a:cubicBezTo>
                  <a:lnTo>
                    <a:pt x="1639" y="1494"/>
                  </a:lnTo>
                  <a:lnTo>
                    <a:pt x="1920" y="1604"/>
                  </a:lnTo>
                  <a:cubicBezTo>
                    <a:pt x="1937" y="1617"/>
                    <a:pt x="1957" y="1623"/>
                    <a:pt x="1976" y="1623"/>
                  </a:cubicBezTo>
                  <a:cubicBezTo>
                    <a:pt x="2011" y="1623"/>
                    <a:pt x="2045" y="1602"/>
                    <a:pt x="2059" y="1567"/>
                  </a:cubicBezTo>
                  <a:lnTo>
                    <a:pt x="2188" y="1367"/>
                  </a:lnTo>
                  <a:cubicBezTo>
                    <a:pt x="2256" y="1268"/>
                    <a:pt x="2316" y="1165"/>
                    <a:pt x="2368" y="1057"/>
                  </a:cubicBezTo>
                  <a:cubicBezTo>
                    <a:pt x="2483" y="798"/>
                    <a:pt x="2496" y="508"/>
                    <a:pt x="2439" y="229"/>
                  </a:cubicBezTo>
                  <a:cubicBezTo>
                    <a:pt x="2278" y="201"/>
                    <a:pt x="2131" y="163"/>
                    <a:pt x="2063" y="150"/>
                  </a:cubicBezTo>
                  <a:cubicBezTo>
                    <a:pt x="1380" y="21"/>
                    <a:pt x="695" y="14"/>
                    <a:pt x="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1"/>
            <p:cNvSpPr/>
            <p:nvPr/>
          </p:nvSpPr>
          <p:spPr>
            <a:xfrm>
              <a:off x="1752600" y="698300"/>
              <a:ext cx="12525" cy="5475"/>
            </a:xfrm>
            <a:custGeom>
              <a:avLst/>
              <a:gdLst/>
              <a:ahLst/>
              <a:cxnLst/>
              <a:rect l="l" t="t" r="r" b="b"/>
              <a:pathLst>
                <a:path w="501" h="219" extrusionOk="0">
                  <a:moveTo>
                    <a:pt x="244" y="0"/>
                  </a:moveTo>
                  <a:cubicBezTo>
                    <a:pt x="196" y="2"/>
                    <a:pt x="149" y="13"/>
                    <a:pt x="106" y="33"/>
                  </a:cubicBezTo>
                  <a:cubicBezTo>
                    <a:pt x="68" y="53"/>
                    <a:pt x="37" y="82"/>
                    <a:pt x="13" y="117"/>
                  </a:cubicBezTo>
                  <a:cubicBezTo>
                    <a:pt x="0" y="128"/>
                    <a:pt x="2" y="150"/>
                    <a:pt x="20" y="158"/>
                  </a:cubicBezTo>
                  <a:cubicBezTo>
                    <a:pt x="32" y="163"/>
                    <a:pt x="44" y="165"/>
                    <a:pt x="57" y="165"/>
                  </a:cubicBezTo>
                  <a:cubicBezTo>
                    <a:pt x="73" y="165"/>
                    <a:pt x="89" y="162"/>
                    <a:pt x="103" y="154"/>
                  </a:cubicBezTo>
                  <a:lnTo>
                    <a:pt x="103" y="154"/>
                  </a:lnTo>
                  <a:cubicBezTo>
                    <a:pt x="115" y="151"/>
                    <a:pt x="126" y="146"/>
                    <a:pt x="136" y="139"/>
                  </a:cubicBezTo>
                  <a:cubicBezTo>
                    <a:pt x="143" y="136"/>
                    <a:pt x="149" y="134"/>
                    <a:pt x="154" y="132"/>
                  </a:cubicBezTo>
                  <a:lnTo>
                    <a:pt x="167" y="130"/>
                  </a:lnTo>
                  <a:cubicBezTo>
                    <a:pt x="171" y="129"/>
                    <a:pt x="174" y="128"/>
                    <a:pt x="174" y="128"/>
                  </a:cubicBezTo>
                  <a:lnTo>
                    <a:pt x="174" y="128"/>
                  </a:lnTo>
                  <a:cubicBezTo>
                    <a:pt x="175" y="128"/>
                    <a:pt x="174" y="129"/>
                    <a:pt x="171" y="130"/>
                  </a:cubicBezTo>
                  <a:cubicBezTo>
                    <a:pt x="176" y="129"/>
                    <a:pt x="181" y="129"/>
                    <a:pt x="186" y="129"/>
                  </a:cubicBezTo>
                  <a:cubicBezTo>
                    <a:pt x="209" y="129"/>
                    <a:pt x="233" y="134"/>
                    <a:pt x="255" y="143"/>
                  </a:cubicBezTo>
                  <a:cubicBezTo>
                    <a:pt x="261" y="145"/>
                    <a:pt x="270" y="147"/>
                    <a:pt x="277" y="150"/>
                  </a:cubicBezTo>
                  <a:cubicBezTo>
                    <a:pt x="280" y="150"/>
                    <a:pt x="294" y="155"/>
                    <a:pt x="293" y="155"/>
                  </a:cubicBezTo>
                  <a:cubicBezTo>
                    <a:pt x="293" y="155"/>
                    <a:pt x="292" y="155"/>
                    <a:pt x="290" y="154"/>
                  </a:cubicBezTo>
                  <a:lnTo>
                    <a:pt x="290" y="154"/>
                  </a:lnTo>
                  <a:lnTo>
                    <a:pt x="334" y="174"/>
                  </a:lnTo>
                  <a:cubicBezTo>
                    <a:pt x="364" y="189"/>
                    <a:pt x="402" y="219"/>
                    <a:pt x="436" y="219"/>
                  </a:cubicBezTo>
                  <a:cubicBezTo>
                    <a:pt x="443" y="219"/>
                    <a:pt x="449" y="218"/>
                    <a:pt x="455" y="216"/>
                  </a:cubicBezTo>
                  <a:cubicBezTo>
                    <a:pt x="479" y="209"/>
                    <a:pt x="496" y="187"/>
                    <a:pt x="499" y="161"/>
                  </a:cubicBezTo>
                  <a:lnTo>
                    <a:pt x="499" y="158"/>
                  </a:lnTo>
                  <a:cubicBezTo>
                    <a:pt x="501" y="123"/>
                    <a:pt x="474" y="104"/>
                    <a:pt x="450" y="84"/>
                  </a:cubicBezTo>
                  <a:cubicBezTo>
                    <a:pt x="433" y="68"/>
                    <a:pt x="413" y="53"/>
                    <a:pt x="391" y="40"/>
                  </a:cubicBezTo>
                  <a:cubicBezTo>
                    <a:pt x="347" y="16"/>
                    <a:pt x="294" y="2"/>
                    <a:pt x="24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1"/>
            <p:cNvSpPr/>
            <p:nvPr/>
          </p:nvSpPr>
          <p:spPr>
            <a:xfrm>
              <a:off x="1738525" y="697450"/>
              <a:ext cx="7000" cy="3975"/>
            </a:xfrm>
            <a:custGeom>
              <a:avLst/>
              <a:gdLst/>
              <a:ahLst/>
              <a:cxnLst/>
              <a:rect l="l" t="t" r="r" b="b"/>
              <a:pathLst>
                <a:path w="280" h="159" extrusionOk="0">
                  <a:moveTo>
                    <a:pt x="113" y="129"/>
                  </a:moveTo>
                  <a:cubicBezTo>
                    <a:pt x="115" y="129"/>
                    <a:pt x="117" y="129"/>
                    <a:pt x="119" y="130"/>
                  </a:cubicBezTo>
                  <a:lnTo>
                    <a:pt x="119" y="130"/>
                  </a:lnTo>
                  <a:lnTo>
                    <a:pt x="113" y="129"/>
                  </a:lnTo>
                  <a:close/>
                  <a:moveTo>
                    <a:pt x="127" y="130"/>
                  </a:moveTo>
                  <a:lnTo>
                    <a:pt x="127" y="130"/>
                  </a:lnTo>
                  <a:cubicBezTo>
                    <a:pt x="128" y="131"/>
                    <a:pt x="129" y="131"/>
                    <a:pt x="130" y="131"/>
                  </a:cubicBezTo>
                  <a:lnTo>
                    <a:pt x="127" y="130"/>
                  </a:lnTo>
                  <a:close/>
                  <a:moveTo>
                    <a:pt x="114" y="1"/>
                  </a:moveTo>
                  <a:cubicBezTo>
                    <a:pt x="109" y="1"/>
                    <a:pt x="103" y="1"/>
                    <a:pt x="98" y="1"/>
                  </a:cubicBezTo>
                  <a:cubicBezTo>
                    <a:pt x="64" y="6"/>
                    <a:pt x="29" y="20"/>
                    <a:pt x="18" y="53"/>
                  </a:cubicBezTo>
                  <a:lnTo>
                    <a:pt x="18" y="53"/>
                  </a:lnTo>
                  <a:cubicBezTo>
                    <a:pt x="1" y="83"/>
                    <a:pt x="20" y="118"/>
                    <a:pt x="52" y="124"/>
                  </a:cubicBezTo>
                  <a:lnTo>
                    <a:pt x="52" y="124"/>
                  </a:lnTo>
                  <a:cubicBezTo>
                    <a:pt x="67" y="129"/>
                    <a:pt x="83" y="129"/>
                    <a:pt x="99" y="129"/>
                  </a:cubicBezTo>
                  <a:cubicBezTo>
                    <a:pt x="107" y="129"/>
                    <a:pt x="115" y="129"/>
                    <a:pt x="123" y="130"/>
                  </a:cubicBezTo>
                  <a:lnTo>
                    <a:pt x="123" y="130"/>
                  </a:lnTo>
                  <a:cubicBezTo>
                    <a:pt x="139" y="133"/>
                    <a:pt x="153" y="136"/>
                    <a:pt x="168" y="142"/>
                  </a:cubicBezTo>
                  <a:cubicBezTo>
                    <a:pt x="177" y="146"/>
                    <a:pt x="185" y="148"/>
                    <a:pt x="194" y="151"/>
                  </a:cubicBezTo>
                  <a:cubicBezTo>
                    <a:pt x="205" y="153"/>
                    <a:pt x="214" y="155"/>
                    <a:pt x="223" y="157"/>
                  </a:cubicBezTo>
                  <a:cubicBezTo>
                    <a:pt x="226" y="158"/>
                    <a:pt x="230" y="159"/>
                    <a:pt x="234" y="159"/>
                  </a:cubicBezTo>
                  <a:cubicBezTo>
                    <a:pt x="247" y="159"/>
                    <a:pt x="260" y="152"/>
                    <a:pt x="267" y="142"/>
                  </a:cubicBezTo>
                  <a:cubicBezTo>
                    <a:pt x="278" y="129"/>
                    <a:pt x="280" y="111"/>
                    <a:pt x="271" y="96"/>
                  </a:cubicBezTo>
                  <a:lnTo>
                    <a:pt x="271" y="94"/>
                  </a:lnTo>
                  <a:lnTo>
                    <a:pt x="258" y="78"/>
                  </a:lnTo>
                  <a:lnTo>
                    <a:pt x="258" y="76"/>
                  </a:lnTo>
                  <a:cubicBezTo>
                    <a:pt x="253" y="69"/>
                    <a:pt x="249" y="63"/>
                    <a:pt x="242" y="56"/>
                  </a:cubicBezTo>
                  <a:cubicBezTo>
                    <a:pt x="238" y="52"/>
                    <a:pt x="231" y="45"/>
                    <a:pt x="225" y="41"/>
                  </a:cubicBezTo>
                  <a:cubicBezTo>
                    <a:pt x="207" y="28"/>
                    <a:pt x="188" y="17"/>
                    <a:pt x="166" y="10"/>
                  </a:cubicBezTo>
                  <a:cubicBezTo>
                    <a:pt x="149" y="3"/>
                    <a:pt x="132" y="1"/>
                    <a:pt x="11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1"/>
            <p:cNvSpPr/>
            <p:nvPr/>
          </p:nvSpPr>
          <p:spPr>
            <a:xfrm>
              <a:off x="1744675" y="724700"/>
              <a:ext cx="14250" cy="8650"/>
            </a:xfrm>
            <a:custGeom>
              <a:avLst/>
              <a:gdLst/>
              <a:ahLst/>
              <a:cxnLst/>
              <a:rect l="l" t="t" r="r" b="b"/>
              <a:pathLst>
                <a:path w="570" h="346" extrusionOk="0">
                  <a:moveTo>
                    <a:pt x="504" y="1"/>
                  </a:moveTo>
                  <a:lnTo>
                    <a:pt x="1" y="102"/>
                  </a:lnTo>
                  <a:cubicBezTo>
                    <a:pt x="1" y="102"/>
                    <a:pt x="154" y="345"/>
                    <a:pt x="342" y="345"/>
                  </a:cubicBezTo>
                  <a:cubicBezTo>
                    <a:pt x="351" y="345"/>
                    <a:pt x="360" y="344"/>
                    <a:pt x="370" y="343"/>
                  </a:cubicBezTo>
                  <a:cubicBezTo>
                    <a:pt x="570" y="317"/>
                    <a:pt x="504" y="1"/>
                    <a:pt x="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1"/>
            <p:cNvSpPr/>
            <p:nvPr/>
          </p:nvSpPr>
          <p:spPr>
            <a:xfrm>
              <a:off x="1708775" y="668050"/>
              <a:ext cx="89250" cy="32575"/>
            </a:xfrm>
            <a:custGeom>
              <a:avLst/>
              <a:gdLst/>
              <a:ahLst/>
              <a:cxnLst/>
              <a:rect l="l" t="t" r="r" b="b"/>
              <a:pathLst>
                <a:path w="3570" h="1303" extrusionOk="0">
                  <a:moveTo>
                    <a:pt x="2083" y="0"/>
                  </a:moveTo>
                  <a:cubicBezTo>
                    <a:pt x="1391" y="0"/>
                    <a:pt x="1156" y="622"/>
                    <a:pt x="1156" y="622"/>
                  </a:cubicBezTo>
                  <a:cubicBezTo>
                    <a:pt x="1156" y="622"/>
                    <a:pt x="539" y="514"/>
                    <a:pt x="264" y="475"/>
                  </a:cubicBezTo>
                  <a:cubicBezTo>
                    <a:pt x="227" y="469"/>
                    <a:pt x="196" y="467"/>
                    <a:pt x="170" y="467"/>
                  </a:cubicBezTo>
                  <a:cubicBezTo>
                    <a:pt x="1" y="467"/>
                    <a:pt x="27" y="567"/>
                    <a:pt x="27" y="567"/>
                  </a:cubicBezTo>
                  <a:cubicBezTo>
                    <a:pt x="27" y="567"/>
                    <a:pt x="3438" y="1289"/>
                    <a:pt x="3473" y="1289"/>
                  </a:cubicBezTo>
                  <a:lnTo>
                    <a:pt x="3521" y="1303"/>
                  </a:lnTo>
                  <a:cubicBezTo>
                    <a:pt x="3569" y="740"/>
                    <a:pt x="3365" y="286"/>
                    <a:pt x="2416" y="44"/>
                  </a:cubicBezTo>
                  <a:cubicBezTo>
                    <a:pt x="2295" y="14"/>
                    <a:pt x="2184" y="0"/>
                    <a:pt x="208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1"/>
            <p:cNvSpPr/>
            <p:nvPr/>
          </p:nvSpPr>
          <p:spPr>
            <a:xfrm>
              <a:off x="1770500" y="771325"/>
              <a:ext cx="33775" cy="19125"/>
            </a:xfrm>
            <a:custGeom>
              <a:avLst/>
              <a:gdLst/>
              <a:ahLst/>
              <a:cxnLst/>
              <a:rect l="l" t="t" r="r" b="b"/>
              <a:pathLst>
                <a:path w="1351" h="765" extrusionOk="0">
                  <a:moveTo>
                    <a:pt x="999" y="1"/>
                  </a:moveTo>
                  <a:cubicBezTo>
                    <a:pt x="869" y="1"/>
                    <a:pt x="734" y="38"/>
                    <a:pt x="617" y="86"/>
                  </a:cubicBezTo>
                  <a:cubicBezTo>
                    <a:pt x="479" y="145"/>
                    <a:pt x="376" y="248"/>
                    <a:pt x="272" y="358"/>
                  </a:cubicBezTo>
                  <a:cubicBezTo>
                    <a:pt x="213" y="422"/>
                    <a:pt x="154" y="486"/>
                    <a:pt x="94" y="549"/>
                  </a:cubicBezTo>
                  <a:cubicBezTo>
                    <a:pt x="51" y="598"/>
                    <a:pt x="0" y="650"/>
                    <a:pt x="4" y="721"/>
                  </a:cubicBezTo>
                  <a:cubicBezTo>
                    <a:pt x="4" y="748"/>
                    <a:pt x="30" y="765"/>
                    <a:pt x="53" y="765"/>
                  </a:cubicBezTo>
                  <a:cubicBezTo>
                    <a:pt x="71" y="765"/>
                    <a:pt x="87" y="754"/>
                    <a:pt x="90" y="731"/>
                  </a:cubicBezTo>
                  <a:cubicBezTo>
                    <a:pt x="101" y="663"/>
                    <a:pt x="158" y="622"/>
                    <a:pt x="204" y="573"/>
                  </a:cubicBezTo>
                  <a:lnTo>
                    <a:pt x="343" y="428"/>
                  </a:lnTo>
                  <a:cubicBezTo>
                    <a:pt x="428" y="338"/>
                    <a:pt x="514" y="244"/>
                    <a:pt x="628" y="193"/>
                  </a:cubicBezTo>
                  <a:cubicBezTo>
                    <a:pt x="738" y="145"/>
                    <a:pt x="858" y="118"/>
                    <a:pt x="978" y="118"/>
                  </a:cubicBezTo>
                  <a:cubicBezTo>
                    <a:pt x="987" y="118"/>
                    <a:pt x="997" y="118"/>
                    <a:pt x="1006" y="119"/>
                  </a:cubicBezTo>
                  <a:cubicBezTo>
                    <a:pt x="1065" y="121"/>
                    <a:pt x="1122" y="136"/>
                    <a:pt x="1177" y="160"/>
                  </a:cubicBezTo>
                  <a:cubicBezTo>
                    <a:pt x="1221" y="180"/>
                    <a:pt x="1265" y="224"/>
                    <a:pt x="1313" y="224"/>
                  </a:cubicBezTo>
                  <a:cubicBezTo>
                    <a:pt x="1327" y="224"/>
                    <a:pt x="1335" y="215"/>
                    <a:pt x="1340" y="204"/>
                  </a:cubicBezTo>
                  <a:cubicBezTo>
                    <a:pt x="1351" y="150"/>
                    <a:pt x="1300" y="99"/>
                    <a:pt x="1258" y="70"/>
                  </a:cubicBezTo>
                  <a:cubicBezTo>
                    <a:pt x="1201" y="33"/>
                    <a:pt x="1138" y="11"/>
                    <a:pt x="1072" y="5"/>
                  </a:cubicBezTo>
                  <a:cubicBezTo>
                    <a:pt x="1048" y="2"/>
                    <a:pt x="1024" y="1"/>
                    <a:pt x="99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41"/>
          <p:cNvGrpSpPr/>
          <p:nvPr/>
        </p:nvGrpSpPr>
        <p:grpSpPr>
          <a:xfrm>
            <a:off x="5012893" y="3585828"/>
            <a:ext cx="2768192" cy="1348455"/>
            <a:chOff x="2099375" y="698725"/>
            <a:chExt cx="884350" cy="430775"/>
          </a:xfrm>
        </p:grpSpPr>
        <p:sp>
          <p:nvSpPr>
            <p:cNvPr id="1756" name="Google Shape;1756;p41"/>
            <p:cNvSpPr/>
            <p:nvPr/>
          </p:nvSpPr>
          <p:spPr>
            <a:xfrm>
              <a:off x="2295100" y="706525"/>
              <a:ext cx="123675" cy="187375"/>
            </a:xfrm>
            <a:custGeom>
              <a:avLst/>
              <a:gdLst/>
              <a:ahLst/>
              <a:cxnLst/>
              <a:rect l="l" t="t" r="r" b="b"/>
              <a:pathLst>
                <a:path w="4947" h="7495" extrusionOk="0">
                  <a:moveTo>
                    <a:pt x="1448" y="0"/>
                  </a:moveTo>
                  <a:cubicBezTo>
                    <a:pt x="1194" y="0"/>
                    <a:pt x="948" y="101"/>
                    <a:pt x="765" y="284"/>
                  </a:cubicBezTo>
                  <a:lnTo>
                    <a:pt x="347" y="1081"/>
                  </a:lnTo>
                  <a:cubicBezTo>
                    <a:pt x="77" y="1301"/>
                    <a:pt x="0" y="1698"/>
                    <a:pt x="88" y="2034"/>
                  </a:cubicBezTo>
                  <a:cubicBezTo>
                    <a:pt x="176" y="2370"/>
                    <a:pt x="396" y="2656"/>
                    <a:pt x="642" y="2904"/>
                  </a:cubicBezTo>
                  <a:cubicBezTo>
                    <a:pt x="773" y="3036"/>
                    <a:pt x="925" y="3181"/>
                    <a:pt x="938" y="3367"/>
                  </a:cubicBezTo>
                  <a:cubicBezTo>
                    <a:pt x="949" y="3539"/>
                    <a:pt x="842" y="3695"/>
                    <a:pt x="721" y="3815"/>
                  </a:cubicBezTo>
                  <a:cubicBezTo>
                    <a:pt x="602" y="3936"/>
                    <a:pt x="464" y="4048"/>
                    <a:pt x="387" y="4200"/>
                  </a:cubicBezTo>
                  <a:cubicBezTo>
                    <a:pt x="242" y="4492"/>
                    <a:pt x="361" y="4837"/>
                    <a:pt x="396" y="5159"/>
                  </a:cubicBezTo>
                  <a:cubicBezTo>
                    <a:pt x="420" y="5386"/>
                    <a:pt x="405" y="5616"/>
                    <a:pt x="345" y="5836"/>
                  </a:cubicBezTo>
                  <a:cubicBezTo>
                    <a:pt x="268" y="6124"/>
                    <a:pt x="123" y="6424"/>
                    <a:pt x="229" y="6701"/>
                  </a:cubicBezTo>
                  <a:cubicBezTo>
                    <a:pt x="310" y="6914"/>
                    <a:pt x="521" y="7046"/>
                    <a:pt x="725" y="7145"/>
                  </a:cubicBezTo>
                  <a:cubicBezTo>
                    <a:pt x="1057" y="7305"/>
                    <a:pt x="1410" y="7415"/>
                    <a:pt x="1775" y="7472"/>
                  </a:cubicBezTo>
                  <a:cubicBezTo>
                    <a:pt x="1854" y="7485"/>
                    <a:pt x="1936" y="7494"/>
                    <a:pt x="2017" y="7494"/>
                  </a:cubicBezTo>
                  <a:cubicBezTo>
                    <a:pt x="2157" y="7494"/>
                    <a:pt x="2294" y="7466"/>
                    <a:pt x="2401" y="7380"/>
                  </a:cubicBezTo>
                  <a:cubicBezTo>
                    <a:pt x="2491" y="7307"/>
                    <a:pt x="2548" y="7204"/>
                    <a:pt x="2634" y="7127"/>
                  </a:cubicBezTo>
                  <a:cubicBezTo>
                    <a:pt x="2801" y="6974"/>
                    <a:pt x="3040" y="6943"/>
                    <a:pt x="3262" y="6901"/>
                  </a:cubicBezTo>
                  <a:cubicBezTo>
                    <a:pt x="3503" y="6859"/>
                    <a:pt x="3751" y="6789"/>
                    <a:pt x="3929" y="6622"/>
                  </a:cubicBezTo>
                  <a:cubicBezTo>
                    <a:pt x="4107" y="6455"/>
                    <a:pt x="4184" y="6159"/>
                    <a:pt x="4039" y="5961"/>
                  </a:cubicBezTo>
                  <a:cubicBezTo>
                    <a:pt x="3885" y="5755"/>
                    <a:pt x="3541" y="5706"/>
                    <a:pt x="3477" y="5456"/>
                  </a:cubicBezTo>
                  <a:cubicBezTo>
                    <a:pt x="3435" y="5287"/>
                    <a:pt x="3560" y="5116"/>
                    <a:pt x="3714" y="5041"/>
                  </a:cubicBezTo>
                  <a:cubicBezTo>
                    <a:pt x="3870" y="4964"/>
                    <a:pt x="4048" y="4962"/>
                    <a:pt x="4221" y="4951"/>
                  </a:cubicBezTo>
                  <a:cubicBezTo>
                    <a:pt x="4397" y="4940"/>
                    <a:pt x="4577" y="4918"/>
                    <a:pt x="4716" y="4815"/>
                  </a:cubicBezTo>
                  <a:cubicBezTo>
                    <a:pt x="4874" y="4698"/>
                    <a:pt x="4946" y="4487"/>
                    <a:pt x="4920" y="4294"/>
                  </a:cubicBezTo>
                  <a:cubicBezTo>
                    <a:pt x="4893" y="4099"/>
                    <a:pt x="4777" y="3925"/>
                    <a:pt x="4623" y="3802"/>
                  </a:cubicBezTo>
                  <a:cubicBezTo>
                    <a:pt x="4314" y="3561"/>
                    <a:pt x="3894" y="3534"/>
                    <a:pt x="3532" y="3389"/>
                  </a:cubicBezTo>
                  <a:cubicBezTo>
                    <a:pt x="3374" y="3326"/>
                    <a:pt x="3207" y="3211"/>
                    <a:pt x="3198" y="3040"/>
                  </a:cubicBezTo>
                  <a:cubicBezTo>
                    <a:pt x="3189" y="2851"/>
                    <a:pt x="3378" y="2722"/>
                    <a:pt x="3545" y="2630"/>
                  </a:cubicBezTo>
                  <a:lnTo>
                    <a:pt x="4006" y="2375"/>
                  </a:lnTo>
                  <a:cubicBezTo>
                    <a:pt x="4059" y="2346"/>
                    <a:pt x="4116" y="2313"/>
                    <a:pt x="4140" y="2258"/>
                  </a:cubicBezTo>
                  <a:cubicBezTo>
                    <a:pt x="4171" y="2190"/>
                    <a:pt x="4145" y="2111"/>
                    <a:pt x="4109" y="2045"/>
                  </a:cubicBezTo>
                  <a:cubicBezTo>
                    <a:pt x="3993" y="1826"/>
                    <a:pt x="3791" y="1661"/>
                    <a:pt x="3569" y="1556"/>
                  </a:cubicBezTo>
                  <a:cubicBezTo>
                    <a:pt x="3455" y="1501"/>
                    <a:pt x="3330" y="1457"/>
                    <a:pt x="3238" y="1369"/>
                  </a:cubicBezTo>
                  <a:cubicBezTo>
                    <a:pt x="3145" y="1281"/>
                    <a:pt x="3097" y="1130"/>
                    <a:pt x="3170" y="1024"/>
                  </a:cubicBezTo>
                  <a:cubicBezTo>
                    <a:pt x="3220" y="949"/>
                    <a:pt x="3317" y="921"/>
                    <a:pt x="3378" y="853"/>
                  </a:cubicBezTo>
                  <a:cubicBezTo>
                    <a:pt x="3477" y="745"/>
                    <a:pt x="3451" y="563"/>
                    <a:pt x="3356" y="451"/>
                  </a:cubicBezTo>
                  <a:cubicBezTo>
                    <a:pt x="3260" y="339"/>
                    <a:pt x="3112" y="286"/>
                    <a:pt x="2967" y="258"/>
                  </a:cubicBezTo>
                  <a:cubicBezTo>
                    <a:pt x="2863" y="238"/>
                    <a:pt x="2757" y="228"/>
                    <a:pt x="2652" y="228"/>
                  </a:cubicBezTo>
                  <a:cubicBezTo>
                    <a:pt x="2489" y="228"/>
                    <a:pt x="2327" y="251"/>
                    <a:pt x="2170" y="299"/>
                  </a:cubicBezTo>
                  <a:cubicBezTo>
                    <a:pt x="2092" y="324"/>
                    <a:pt x="2014" y="355"/>
                    <a:pt x="1933" y="355"/>
                  </a:cubicBezTo>
                  <a:cubicBezTo>
                    <a:pt x="1928" y="355"/>
                    <a:pt x="1923" y="355"/>
                    <a:pt x="1918" y="354"/>
                  </a:cubicBezTo>
                  <a:cubicBezTo>
                    <a:pt x="1830" y="348"/>
                    <a:pt x="1738" y="293"/>
                    <a:pt x="1727" y="205"/>
                  </a:cubicBezTo>
                  <a:cubicBezTo>
                    <a:pt x="1720" y="159"/>
                    <a:pt x="1738" y="106"/>
                    <a:pt x="1713" y="67"/>
                  </a:cubicBezTo>
                  <a:cubicBezTo>
                    <a:pt x="1691" y="31"/>
                    <a:pt x="1650" y="20"/>
                    <a:pt x="1610" y="14"/>
                  </a:cubicBezTo>
                  <a:cubicBezTo>
                    <a:pt x="1556" y="5"/>
                    <a:pt x="1502" y="0"/>
                    <a:pt x="144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1"/>
            <p:cNvSpPr/>
            <p:nvPr/>
          </p:nvSpPr>
          <p:spPr>
            <a:xfrm>
              <a:off x="2236250" y="821925"/>
              <a:ext cx="125525" cy="43400"/>
            </a:xfrm>
            <a:custGeom>
              <a:avLst/>
              <a:gdLst/>
              <a:ahLst/>
              <a:cxnLst/>
              <a:rect l="l" t="t" r="r" b="b"/>
              <a:pathLst>
                <a:path w="5021" h="1736" extrusionOk="0">
                  <a:moveTo>
                    <a:pt x="2392" y="0"/>
                  </a:moveTo>
                  <a:cubicBezTo>
                    <a:pt x="1371" y="0"/>
                    <a:pt x="510" y="348"/>
                    <a:pt x="330" y="456"/>
                  </a:cubicBezTo>
                  <a:lnTo>
                    <a:pt x="0" y="1470"/>
                  </a:lnTo>
                  <a:lnTo>
                    <a:pt x="1902" y="1736"/>
                  </a:lnTo>
                  <a:cubicBezTo>
                    <a:pt x="1902" y="1736"/>
                    <a:pt x="5021" y="1009"/>
                    <a:pt x="4779" y="776"/>
                  </a:cubicBezTo>
                  <a:cubicBezTo>
                    <a:pt x="4537" y="543"/>
                    <a:pt x="3949" y="122"/>
                    <a:pt x="2767" y="16"/>
                  </a:cubicBezTo>
                  <a:cubicBezTo>
                    <a:pt x="2641" y="5"/>
                    <a:pt x="2515" y="0"/>
                    <a:pt x="239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1"/>
            <p:cNvSpPr/>
            <p:nvPr/>
          </p:nvSpPr>
          <p:spPr>
            <a:xfrm>
              <a:off x="2213025" y="835600"/>
              <a:ext cx="173450" cy="159750"/>
            </a:xfrm>
            <a:custGeom>
              <a:avLst/>
              <a:gdLst/>
              <a:ahLst/>
              <a:cxnLst/>
              <a:rect l="l" t="t" r="r" b="b"/>
              <a:pathLst>
                <a:path w="6938" h="6390" extrusionOk="0">
                  <a:moveTo>
                    <a:pt x="1417" y="1"/>
                  </a:moveTo>
                  <a:cubicBezTo>
                    <a:pt x="1230" y="137"/>
                    <a:pt x="1072" y="308"/>
                    <a:pt x="953" y="506"/>
                  </a:cubicBezTo>
                  <a:cubicBezTo>
                    <a:pt x="753" y="829"/>
                    <a:pt x="641" y="1198"/>
                    <a:pt x="529" y="1560"/>
                  </a:cubicBezTo>
                  <a:lnTo>
                    <a:pt x="281" y="2364"/>
                  </a:lnTo>
                  <a:cubicBezTo>
                    <a:pt x="193" y="2649"/>
                    <a:pt x="106" y="2935"/>
                    <a:pt x="59" y="3229"/>
                  </a:cubicBezTo>
                  <a:cubicBezTo>
                    <a:pt x="0" y="3607"/>
                    <a:pt x="9" y="3989"/>
                    <a:pt x="20" y="4371"/>
                  </a:cubicBezTo>
                  <a:lnTo>
                    <a:pt x="70" y="6390"/>
                  </a:lnTo>
                  <a:cubicBezTo>
                    <a:pt x="1559" y="5726"/>
                    <a:pt x="3166" y="5388"/>
                    <a:pt x="4782" y="5388"/>
                  </a:cubicBezTo>
                  <a:cubicBezTo>
                    <a:pt x="5409" y="5388"/>
                    <a:pt x="6038" y="5439"/>
                    <a:pt x="6661" y="5542"/>
                  </a:cubicBezTo>
                  <a:lnTo>
                    <a:pt x="6646" y="5320"/>
                  </a:lnTo>
                  <a:lnTo>
                    <a:pt x="6646" y="5320"/>
                  </a:lnTo>
                  <a:cubicBezTo>
                    <a:pt x="6654" y="5331"/>
                    <a:pt x="6667" y="5338"/>
                    <a:pt x="6680" y="5338"/>
                  </a:cubicBezTo>
                  <a:cubicBezTo>
                    <a:pt x="6685" y="5338"/>
                    <a:pt x="6689" y="5337"/>
                    <a:pt x="6694" y="5335"/>
                  </a:cubicBezTo>
                  <a:cubicBezTo>
                    <a:pt x="6725" y="5318"/>
                    <a:pt x="6734" y="5280"/>
                    <a:pt x="6738" y="5245"/>
                  </a:cubicBezTo>
                  <a:cubicBezTo>
                    <a:pt x="6938" y="3559"/>
                    <a:pt x="6696" y="1756"/>
                    <a:pt x="5699" y="383"/>
                  </a:cubicBezTo>
                  <a:cubicBezTo>
                    <a:pt x="5633" y="293"/>
                    <a:pt x="5563" y="205"/>
                    <a:pt x="5488" y="124"/>
                  </a:cubicBezTo>
                  <a:cubicBezTo>
                    <a:pt x="5330" y="181"/>
                    <a:pt x="5174" y="234"/>
                    <a:pt x="5036" y="282"/>
                  </a:cubicBezTo>
                  <a:cubicBezTo>
                    <a:pt x="4564" y="449"/>
                    <a:pt x="4072" y="543"/>
                    <a:pt x="3571" y="559"/>
                  </a:cubicBezTo>
                  <a:cubicBezTo>
                    <a:pt x="3541" y="559"/>
                    <a:pt x="3510" y="560"/>
                    <a:pt x="3480" y="560"/>
                  </a:cubicBezTo>
                  <a:cubicBezTo>
                    <a:pt x="2752" y="560"/>
                    <a:pt x="2045" y="359"/>
                    <a:pt x="141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1"/>
            <p:cNvSpPr/>
            <p:nvPr/>
          </p:nvSpPr>
          <p:spPr>
            <a:xfrm>
              <a:off x="2338300" y="837750"/>
              <a:ext cx="71250" cy="91175"/>
            </a:xfrm>
            <a:custGeom>
              <a:avLst/>
              <a:gdLst/>
              <a:ahLst/>
              <a:cxnLst/>
              <a:rect l="l" t="t" r="r" b="b"/>
              <a:pathLst>
                <a:path w="2850" h="3647" extrusionOk="0">
                  <a:moveTo>
                    <a:pt x="574" y="1"/>
                  </a:moveTo>
                  <a:cubicBezTo>
                    <a:pt x="383" y="75"/>
                    <a:pt x="192" y="137"/>
                    <a:pt x="25" y="196"/>
                  </a:cubicBezTo>
                  <a:lnTo>
                    <a:pt x="1" y="203"/>
                  </a:lnTo>
                  <a:lnTo>
                    <a:pt x="47" y="842"/>
                  </a:lnTo>
                  <a:lnTo>
                    <a:pt x="1420" y="3646"/>
                  </a:lnTo>
                  <a:lnTo>
                    <a:pt x="2849" y="3358"/>
                  </a:lnTo>
                  <a:cubicBezTo>
                    <a:pt x="2849" y="3358"/>
                    <a:pt x="2364" y="1858"/>
                    <a:pt x="1725" y="1103"/>
                  </a:cubicBezTo>
                  <a:cubicBezTo>
                    <a:pt x="1395" y="719"/>
                    <a:pt x="941" y="310"/>
                    <a:pt x="57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1"/>
            <p:cNvSpPr/>
            <p:nvPr/>
          </p:nvSpPr>
          <p:spPr>
            <a:xfrm>
              <a:off x="2166900" y="833300"/>
              <a:ext cx="114500" cy="64550"/>
            </a:xfrm>
            <a:custGeom>
              <a:avLst/>
              <a:gdLst/>
              <a:ahLst/>
              <a:cxnLst/>
              <a:rect l="l" t="t" r="r" b="b"/>
              <a:pathLst>
                <a:path w="4580" h="2582" extrusionOk="0">
                  <a:moveTo>
                    <a:pt x="3104" y="1"/>
                  </a:moveTo>
                  <a:cubicBezTo>
                    <a:pt x="5" y="1725"/>
                    <a:pt x="0" y="2581"/>
                    <a:pt x="0" y="2581"/>
                  </a:cubicBezTo>
                  <a:cubicBezTo>
                    <a:pt x="0" y="2581"/>
                    <a:pt x="516" y="2181"/>
                    <a:pt x="1575" y="1982"/>
                  </a:cubicBezTo>
                  <a:cubicBezTo>
                    <a:pt x="1722" y="1954"/>
                    <a:pt x="1866" y="1942"/>
                    <a:pt x="2003" y="1942"/>
                  </a:cubicBezTo>
                  <a:cubicBezTo>
                    <a:pt x="2852" y="1942"/>
                    <a:pt x="3481" y="2403"/>
                    <a:pt x="3521" y="2454"/>
                  </a:cubicBezTo>
                  <a:cubicBezTo>
                    <a:pt x="3521" y="2454"/>
                    <a:pt x="3967" y="1920"/>
                    <a:pt x="4202" y="1692"/>
                  </a:cubicBezTo>
                  <a:cubicBezTo>
                    <a:pt x="4329" y="1573"/>
                    <a:pt x="4520" y="1061"/>
                    <a:pt x="4579" y="580"/>
                  </a:cubicBezTo>
                  <a:cubicBezTo>
                    <a:pt x="4057" y="482"/>
                    <a:pt x="3556" y="284"/>
                    <a:pt x="310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1"/>
            <p:cNvSpPr/>
            <p:nvPr/>
          </p:nvSpPr>
          <p:spPr>
            <a:xfrm>
              <a:off x="2390400" y="1077975"/>
              <a:ext cx="99150" cy="19175"/>
            </a:xfrm>
            <a:custGeom>
              <a:avLst/>
              <a:gdLst/>
              <a:ahLst/>
              <a:cxnLst/>
              <a:rect l="l" t="t" r="r" b="b"/>
              <a:pathLst>
                <a:path w="3966" h="767" extrusionOk="0">
                  <a:moveTo>
                    <a:pt x="2223" y="0"/>
                  </a:moveTo>
                  <a:cubicBezTo>
                    <a:pt x="2028" y="0"/>
                    <a:pt x="1832" y="13"/>
                    <a:pt x="1637" y="39"/>
                  </a:cubicBezTo>
                  <a:lnTo>
                    <a:pt x="1" y="408"/>
                  </a:lnTo>
                  <a:lnTo>
                    <a:pt x="2535" y="687"/>
                  </a:lnTo>
                  <a:cubicBezTo>
                    <a:pt x="2885" y="724"/>
                    <a:pt x="3234" y="764"/>
                    <a:pt x="3585" y="766"/>
                  </a:cubicBezTo>
                  <a:cubicBezTo>
                    <a:pt x="3671" y="766"/>
                    <a:pt x="3759" y="766"/>
                    <a:pt x="3844" y="762"/>
                  </a:cubicBezTo>
                  <a:cubicBezTo>
                    <a:pt x="3884" y="628"/>
                    <a:pt x="3921" y="492"/>
                    <a:pt x="3965" y="358"/>
                  </a:cubicBezTo>
                  <a:cubicBezTo>
                    <a:pt x="3412" y="121"/>
                    <a:pt x="2820" y="0"/>
                    <a:pt x="222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1"/>
            <p:cNvSpPr/>
            <p:nvPr/>
          </p:nvSpPr>
          <p:spPr>
            <a:xfrm>
              <a:off x="2099375" y="947400"/>
              <a:ext cx="341525" cy="172275"/>
            </a:xfrm>
            <a:custGeom>
              <a:avLst/>
              <a:gdLst/>
              <a:ahLst/>
              <a:cxnLst/>
              <a:rect l="l" t="t" r="r" b="b"/>
              <a:pathLst>
                <a:path w="13661" h="6891" extrusionOk="0">
                  <a:moveTo>
                    <a:pt x="9496" y="0"/>
                  </a:moveTo>
                  <a:cubicBezTo>
                    <a:pt x="9358" y="2"/>
                    <a:pt x="9222" y="5"/>
                    <a:pt x="9083" y="11"/>
                  </a:cubicBezTo>
                  <a:cubicBezTo>
                    <a:pt x="7834" y="57"/>
                    <a:pt x="6648" y="501"/>
                    <a:pt x="5420" y="685"/>
                  </a:cubicBezTo>
                  <a:cubicBezTo>
                    <a:pt x="4691" y="1112"/>
                    <a:pt x="3938" y="1498"/>
                    <a:pt x="3165" y="1838"/>
                  </a:cubicBezTo>
                  <a:cubicBezTo>
                    <a:pt x="2563" y="2102"/>
                    <a:pt x="1948" y="2341"/>
                    <a:pt x="1403" y="2706"/>
                  </a:cubicBezTo>
                  <a:cubicBezTo>
                    <a:pt x="859" y="3070"/>
                    <a:pt x="382" y="3582"/>
                    <a:pt x="204" y="4212"/>
                  </a:cubicBezTo>
                  <a:cubicBezTo>
                    <a:pt x="0" y="4946"/>
                    <a:pt x="250" y="5787"/>
                    <a:pt x="828" y="6286"/>
                  </a:cubicBezTo>
                  <a:cubicBezTo>
                    <a:pt x="1263" y="6661"/>
                    <a:pt x="1843" y="6837"/>
                    <a:pt x="2416" y="6879"/>
                  </a:cubicBezTo>
                  <a:cubicBezTo>
                    <a:pt x="2526" y="6887"/>
                    <a:pt x="2635" y="6890"/>
                    <a:pt x="2745" y="6890"/>
                  </a:cubicBezTo>
                  <a:cubicBezTo>
                    <a:pt x="3210" y="6890"/>
                    <a:pt x="3675" y="6826"/>
                    <a:pt x="4135" y="6760"/>
                  </a:cubicBezTo>
                  <a:lnTo>
                    <a:pt x="7515" y="6281"/>
                  </a:lnTo>
                  <a:cubicBezTo>
                    <a:pt x="8961" y="6078"/>
                    <a:pt x="10414" y="5873"/>
                    <a:pt x="11872" y="5873"/>
                  </a:cubicBezTo>
                  <a:cubicBezTo>
                    <a:pt x="12113" y="5873"/>
                    <a:pt x="12354" y="5878"/>
                    <a:pt x="12595" y="5890"/>
                  </a:cubicBezTo>
                  <a:cubicBezTo>
                    <a:pt x="12661" y="5894"/>
                    <a:pt x="12727" y="5898"/>
                    <a:pt x="12793" y="5898"/>
                  </a:cubicBezTo>
                  <a:cubicBezTo>
                    <a:pt x="12886" y="5898"/>
                    <a:pt x="12979" y="5890"/>
                    <a:pt x="13067" y="5862"/>
                  </a:cubicBezTo>
                  <a:cubicBezTo>
                    <a:pt x="13315" y="5776"/>
                    <a:pt x="13489" y="5552"/>
                    <a:pt x="13507" y="5291"/>
                  </a:cubicBezTo>
                  <a:cubicBezTo>
                    <a:pt x="12962" y="4968"/>
                    <a:pt x="12393" y="4687"/>
                    <a:pt x="11804" y="4450"/>
                  </a:cubicBezTo>
                  <a:cubicBezTo>
                    <a:pt x="12549" y="3646"/>
                    <a:pt x="13660" y="2025"/>
                    <a:pt x="11921" y="835"/>
                  </a:cubicBezTo>
                  <a:cubicBezTo>
                    <a:pt x="11163" y="319"/>
                    <a:pt x="10318" y="79"/>
                    <a:pt x="949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1"/>
            <p:cNvSpPr/>
            <p:nvPr/>
          </p:nvSpPr>
          <p:spPr>
            <a:xfrm>
              <a:off x="2309375" y="947350"/>
              <a:ext cx="163150" cy="105375"/>
            </a:xfrm>
            <a:custGeom>
              <a:avLst/>
              <a:gdLst/>
              <a:ahLst/>
              <a:cxnLst/>
              <a:rect l="l" t="t" r="r" b="b"/>
              <a:pathLst>
                <a:path w="6526" h="4215" extrusionOk="0">
                  <a:moveTo>
                    <a:pt x="1329" y="0"/>
                  </a:moveTo>
                  <a:cubicBezTo>
                    <a:pt x="1112" y="0"/>
                    <a:pt x="897" y="5"/>
                    <a:pt x="683" y="13"/>
                  </a:cubicBezTo>
                  <a:cubicBezTo>
                    <a:pt x="490" y="20"/>
                    <a:pt x="301" y="37"/>
                    <a:pt x="110" y="59"/>
                  </a:cubicBezTo>
                  <a:cubicBezTo>
                    <a:pt x="0" y="723"/>
                    <a:pt x="1924" y="3690"/>
                    <a:pt x="1924" y="3690"/>
                  </a:cubicBezTo>
                  <a:lnTo>
                    <a:pt x="4896" y="4214"/>
                  </a:lnTo>
                  <a:cubicBezTo>
                    <a:pt x="4896" y="4214"/>
                    <a:pt x="6525" y="3020"/>
                    <a:pt x="5346" y="1634"/>
                  </a:cubicBezTo>
                  <a:cubicBezTo>
                    <a:pt x="4700" y="879"/>
                    <a:pt x="4186" y="457"/>
                    <a:pt x="3848" y="231"/>
                  </a:cubicBezTo>
                  <a:cubicBezTo>
                    <a:pt x="3517" y="191"/>
                    <a:pt x="3183" y="127"/>
                    <a:pt x="2860" y="88"/>
                  </a:cubicBezTo>
                  <a:cubicBezTo>
                    <a:pt x="2358" y="26"/>
                    <a:pt x="1841" y="0"/>
                    <a:pt x="13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1"/>
            <p:cNvSpPr/>
            <p:nvPr/>
          </p:nvSpPr>
          <p:spPr>
            <a:xfrm>
              <a:off x="2305650" y="957725"/>
              <a:ext cx="10950" cy="71700"/>
            </a:xfrm>
            <a:custGeom>
              <a:avLst/>
              <a:gdLst/>
              <a:ahLst/>
              <a:cxnLst/>
              <a:rect l="l" t="t" r="r" b="b"/>
              <a:pathLst>
                <a:path w="438" h="2868" extrusionOk="0">
                  <a:moveTo>
                    <a:pt x="49" y="1"/>
                  </a:moveTo>
                  <a:cubicBezTo>
                    <a:pt x="28" y="1"/>
                    <a:pt x="7" y="16"/>
                    <a:pt x="7" y="46"/>
                  </a:cubicBezTo>
                  <a:cubicBezTo>
                    <a:pt x="0" y="562"/>
                    <a:pt x="68" y="1089"/>
                    <a:pt x="123" y="1601"/>
                  </a:cubicBezTo>
                  <a:cubicBezTo>
                    <a:pt x="147" y="1838"/>
                    <a:pt x="180" y="2073"/>
                    <a:pt x="215" y="2308"/>
                  </a:cubicBezTo>
                  <a:cubicBezTo>
                    <a:pt x="235" y="2433"/>
                    <a:pt x="255" y="2556"/>
                    <a:pt x="277" y="2682"/>
                  </a:cubicBezTo>
                  <a:cubicBezTo>
                    <a:pt x="292" y="2765"/>
                    <a:pt x="290" y="2833"/>
                    <a:pt x="371" y="2866"/>
                  </a:cubicBezTo>
                  <a:cubicBezTo>
                    <a:pt x="375" y="2867"/>
                    <a:pt x="379" y="2868"/>
                    <a:pt x="383" y="2868"/>
                  </a:cubicBezTo>
                  <a:cubicBezTo>
                    <a:pt x="394" y="2868"/>
                    <a:pt x="404" y="2863"/>
                    <a:pt x="411" y="2855"/>
                  </a:cubicBezTo>
                  <a:cubicBezTo>
                    <a:pt x="428" y="2842"/>
                    <a:pt x="437" y="2820"/>
                    <a:pt x="435" y="2798"/>
                  </a:cubicBezTo>
                  <a:cubicBezTo>
                    <a:pt x="435" y="2789"/>
                    <a:pt x="428" y="2778"/>
                    <a:pt x="420" y="2774"/>
                  </a:cubicBezTo>
                  <a:lnTo>
                    <a:pt x="406" y="2767"/>
                  </a:lnTo>
                  <a:cubicBezTo>
                    <a:pt x="404" y="2766"/>
                    <a:pt x="401" y="2765"/>
                    <a:pt x="399" y="2764"/>
                  </a:cubicBezTo>
                  <a:lnTo>
                    <a:pt x="399" y="2764"/>
                  </a:lnTo>
                  <a:cubicBezTo>
                    <a:pt x="403" y="2745"/>
                    <a:pt x="400" y="2725"/>
                    <a:pt x="391" y="2706"/>
                  </a:cubicBezTo>
                  <a:cubicBezTo>
                    <a:pt x="387" y="2677"/>
                    <a:pt x="382" y="2653"/>
                    <a:pt x="378" y="2625"/>
                  </a:cubicBezTo>
                  <a:cubicBezTo>
                    <a:pt x="369" y="2572"/>
                    <a:pt x="362" y="2519"/>
                    <a:pt x="354" y="2466"/>
                  </a:cubicBezTo>
                  <a:cubicBezTo>
                    <a:pt x="334" y="2350"/>
                    <a:pt x="316" y="2236"/>
                    <a:pt x="299" y="2119"/>
                  </a:cubicBezTo>
                  <a:cubicBezTo>
                    <a:pt x="264" y="1884"/>
                    <a:pt x="233" y="1649"/>
                    <a:pt x="204" y="1414"/>
                  </a:cubicBezTo>
                  <a:cubicBezTo>
                    <a:pt x="149" y="960"/>
                    <a:pt x="141" y="501"/>
                    <a:pt x="97" y="46"/>
                  </a:cubicBezTo>
                  <a:cubicBezTo>
                    <a:pt x="95" y="16"/>
                    <a:pt x="72" y="1"/>
                    <a:pt x="4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1"/>
            <p:cNvSpPr/>
            <p:nvPr/>
          </p:nvSpPr>
          <p:spPr>
            <a:xfrm>
              <a:off x="2214150" y="1003300"/>
              <a:ext cx="168100" cy="39025"/>
            </a:xfrm>
            <a:custGeom>
              <a:avLst/>
              <a:gdLst/>
              <a:ahLst/>
              <a:cxnLst/>
              <a:rect l="l" t="t" r="r" b="b"/>
              <a:pathLst>
                <a:path w="6724" h="1561" extrusionOk="0">
                  <a:moveTo>
                    <a:pt x="4563" y="1"/>
                  </a:moveTo>
                  <a:cubicBezTo>
                    <a:pt x="4028" y="1"/>
                    <a:pt x="3493" y="31"/>
                    <a:pt x="2966" y="116"/>
                  </a:cubicBezTo>
                  <a:cubicBezTo>
                    <a:pt x="1916" y="283"/>
                    <a:pt x="897" y="674"/>
                    <a:pt x="87" y="1373"/>
                  </a:cubicBezTo>
                  <a:cubicBezTo>
                    <a:pt x="1" y="1448"/>
                    <a:pt x="81" y="1561"/>
                    <a:pt x="173" y="1561"/>
                  </a:cubicBezTo>
                  <a:cubicBezTo>
                    <a:pt x="198" y="1561"/>
                    <a:pt x="224" y="1553"/>
                    <a:pt x="247" y="1533"/>
                  </a:cubicBezTo>
                  <a:cubicBezTo>
                    <a:pt x="1033" y="850"/>
                    <a:pt x="2037" y="485"/>
                    <a:pt x="3056" y="327"/>
                  </a:cubicBezTo>
                  <a:cubicBezTo>
                    <a:pt x="3555" y="250"/>
                    <a:pt x="4062" y="224"/>
                    <a:pt x="4569" y="224"/>
                  </a:cubicBezTo>
                  <a:cubicBezTo>
                    <a:pt x="4651" y="224"/>
                    <a:pt x="4733" y="225"/>
                    <a:pt x="4815" y="226"/>
                  </a:cubicBezTo>
                  <a:cubicBezTo>
                    <a:pt x="5299" y="233"/>
                    <a:pt x="5797" y="299"/>
                    <a:pt x="6284" y="299"/>
                  </a:cubicBezTo>
                  <a:cubicBezTo>
                    <a:pt x="6394" y="299"/>
                    <a:pt x="6503" y="296"/>
                    <a:pt x="6612" y="288"/>
                  </a:cubicBezTo>
                  <a:cubicBezTo>
                    <a:pt x="6693" y="281"/>
                    <a:pt x="6724" y="156"/>
                    <a:pt x="6632" y="134"/>
                  </a:cubicBezTo>
                  <a:lnTo>
                    <a:pt x="6632" y="134"/>
                  </a:lnTo>
                  <a:lnTo>
                    <a:pt x="6632" y="136"/>
                  </a:lnTo>
                  <a:cubicBezTo>
                    <a:pt x="6039" y="2"/>
                    <a:pt x="5382" y="11"/>
                    <a:pt x="4778" y="2"/>
                  </a:cubicBezTo>
                  <a:cubicBezTo>
                    <a:pt x="4706" y="1"/>
                    <a:pt x="4635" y="1"/>
                    <a:pt x="456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1"/>
            <p:cNvSpPr/>
            <p:nvPr/>
          </p:nvSpPr>
          <p:spPr>
            <a:xfrm>
              <a:off x="2265900" y="979375"/>
              <a:ext cx="76100" cy="4175"/>
            </a:xfrm>
            <a:custGeom>
              <a:avLst/>
              <a:gdLst/>
              <a:ahLst/>
              <a:cxnLst/>
              <a:rect l="l" t="t" r="r" b="b"/>
              <a:pathLst>
                <a:path w="3044" h="167" extrusionOk="0">
                  <a:moveTo>
                    <a:pt x="2632" y="1"/>
                  </a:moveTo>
                  <a:cubicBezTo>
                    <a:pt x="1759" y="1"/>
                    <a:pt x="886" y="46"/>
                    <a:pt x="18" y="140"/>
                  </a:cubicBezTo>
                  <a:cubicBezTo>
                    <a:pt x="0" y="140"/>
                    <a:pt x="0" y="166"/>
                    <a:pt x="18" y="166"/>
                  </a:cubicBezTo>
                  <a:cubicBezTo>
                    <a:pt x="518" y="147"/>
                    <a:pt x="1019" y="111"/>
                    <a:pt x="1518" y="92"/>
                  </a:cubicBezTo>
                  <a:cubicBezTo>
                    <a:pt x="2018" y="74"/>
                    <a:pt x="2521" y="65"/>
                    <a:pt x="3020" y="37"/>
                  </a:cubicBezTo>
                  <a:cubicBezTo>
                    <a:pt x="3044" y="37"/>
                    <a:pt x="3044" y="4"/>
                    <a:pt x="3020" y="4"/>
                  </a:cubicBezTo>
                  <a:cubicBezTo>
                    <a:pt x="2891" y="2"/>
                    <a:pt x="2761" y="1"/>
                    <a:pt x="263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1"/>
            <p:cNvSpPr/>
            <p:nvPr/>
          </p:nvSpPr>
          <p:spPr>
            <a:xfrm>
              <a:off x="2304375" y="971725"/>
              <a:ext cx="21600" cy="1625"/>
            </a:xfrm>
            <a:custGeom>
              <a:avLst/>
              <a:gdLst/>
              <a:ahLst/>
              <a:cxnLst/>
              <a:rect l="l" t="t" r="r" b="b"/>
              <a:pathLst>
                <a:path w="864" h="65" extrusionOk="0">
                  <a:moveTo>
                    <a:pt x="848" y="0"/>
                  </a:moveTo>
                  <a:cubicBezTo>
                    <a:pt x="712" y="0"/>
                    <a:pt x="574" y="7"/>
                    <a:pt x="438" y="9"/>
                  </a:cubicBezTo>
                  <a:cubicBezTo>
                    <a:pt x="299" y="9"/>
                    <a:pt x="163" y="7"/>
                    <a:pt x="25" y="5"/>
                  </a:cubicBezTo>
                  <a:cubicBezTo>
                    <a:pt x="7" y="5"/>
                    <a:pt x="1" y="35"/>
                    <a:pt x="20" y="37"/>
                  </a:cubicBezTo>
                  <a:cubicBezTo>
                    <a:pt x="145" y="55"/>
                    <a:pt x="269" y="64"/>
                    <a:pt x="396" y="64"/>
                  </a:cubicBezTo>
                  <a:cubicBezTo>
                    <a:pt x="410" y="64"/>
                    <a:pt x="424" y="64"/>
                    <a:pt x="438" y="64"/>
                  </a:cubicBezTo>
                  <a:cubicBezTo>
                    <a:pt x="576" y="64"/>
                    <a:pt x="714" y="51"/>
                    <a:pt x="851" y="24"/>
                  </a:cubicBezTo>
                  <a:cubicBezTo>
                    <a:pt x="864" y="20"/>
                    <a:pt x="861" y="0"/>
                    <a:pt x="8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1"/>
            <p:cNvSpPr/>
            <p:nvPr/>
          </p:nvSpPr>
          <p:spPr>
            <a:xfrm>
              <a:off x="2293125" y="962225"/>
              <a:ext cx="19950" cy="45550"/>
            </a:xfrm>
            <a:custGeom>
              <a:avLst/>
              <a:gdLst/>
              <a:ahLst/>
              <a:cxnLst/>
              <a:rect l="l" t="t" r="r" b="b"/>
              <a:pathLst>
                <a:path w="798" h="1822" extrusionOk="0">
                  <a:moveTo>
                    <a:pt x="142" y="1"/>
                  </a:moveTo>
                  <a:cubicBezTo>
                    <a:pt x="120" y="1"/>
                    <a:pt x="99" y="13"/>
                    <a:pt x="93" y="42"/>
                  </a:cubicBezTo>
                  <a:cubicBezTo>
                    <a:pt x="5" y="433"/>
                    <a:pt x="0" y="837"/>
                    <a:pt x="82" y="1228"/>
                  </a:cubicBezTo>
                  <a:cubicBezTo>
                    <a:pt x="112" y="1377"/>
                    <a:pt x="152" y="1535"/>
                    <a:pt x="262" y="1645"/>
                  </a:cubicBezTo>
                  <a:cubicBezTo>
                    <a:pt x="387" y="1770"/>
                    <a:pt x="567" y="1759"/>
                    <a:pt x="723" y="1819"/>
                  </a:cubicBezTo>
                  <a:cubicBezTo>
                    <a:pt x="728" y="1820"/>
                    <a:pt x="732" y="1821"/>
                    <a:pt x="737" y="1821"/>
                  </a:cubicBezTo>
                  <a:cubicBezTo>
                    <a:pt x="777" y="1821"/>
                    <a:pt x="798" y="1757"/>
                    <a:pt x="758" y="1735"/>
                  </a:cubicBezTo>
                  <a:cubicBezTo>
                    <a:pt x="626" y="1663"/>
                    <a:pt x="446" y="1685"/>
                    <a:pt x="336" y="1570"/>
                  </a:cubicBezTo>
                  <a:cubicBezTo>
                    <a:pt x="235" y="1463"/>
                    <a:pt x="207" y="1292"/>
                    <a:pt x="180" y="1151"/>
                  </a:cubicBezTo>
                  <a:cubicBezTo>
                    <a:pt x="119" y="793"/>
                    <a:pt x="126" y="426"/>
                    <a:pt x="202" y="73"/>
                  </a:cubicBezTo>
                  <a:cubicBezTo>
                    <a:pt x="212" y="29"/>
                    <a:pt x="176" y="1"/>
                    <a:pt x="14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1"/>
            <p:cNvSpPr/>
            <p:nvPr/>
          </p:nvSpPr>
          <p:spPr>
            <a:xfrm>
              <a:off x="2166525" y="1037000"/>
              <a:ext cx="188000" cy="23300"/>
            </a:xfrm>
            <a:custGeom>
              <a:avLst/>
              <a:gdLst/>
              <a:ahLst/>
              <a:cxnLst/>
              <a:rect l="l" t="t" r="r" b="b"/>
              <a:pathLst>
                <a:path w="7520" h="932" extrusionOk="0">
                  <a:moveTo>
                    <a:pt x="1072" y="0"/>
                  </a:moveTo>
                  <a:cubicBezTo>
                    <a:pt x="758" y="0"/>
                    <a:pt x="443" y="17"/>
                    <a:pt x="127" y="55"/>
                  </a:cubicBezTo>
                  <a:cubicBezTo>
                    <a:pt x="9" y="70"/>
                    <a:pt x="0" y="253"/>
                    <a:pt x="121" y="253"/>
                  </a:cubicBezTo>
                  <a:cubicBezTo>
                    <a:pt x="123" y="253"/>
                    <a:pt x="125" y="253"/>
                    <a:pt x="127" y="253"/>
                  </a:cubicBezTo>
                  <a:cubicBezTo>
                    <a:pt x="433" y="238"/>
                    <a:pt x="738" y="227"/>
                    <a:pt x="1043" y="227"/>
                  </a:cubicBezTo>
                  <a:cubicBezTo>
                    <a:pt x="1356" y="227"/>
                    <a:pt x="1668" y="238"/>
                    <a:pt x="1981" y="266"/>
                  </a:cubicBezTo>
                  <a:cubicBezTo>
                    <a:pt x="2613" y="321"/>
                    <a:pt x="3231" y="446"/>
                    <a:pt x="3850" y="582"/>
                  </a:cubicBezTo>
                  <a:cubicBezTo>
                    <a:pt x="5056" y="848"/>
                    <a:pt x="6248" y="929"/>
                    <a:pt x="7478" y="932"/>
                  </a:cubicBezTo>
                  <a:cubicBezTo>
                    <a:pt x="7520" y="932"/>
                    <a:pt x="7517" y="872"/>
                    <a:pt x="7478" y="870"/>
                  </a:cubicBezTo>
                  <a:cubicBezTo>
                    <a:pt x="6863" y="815"/>
                    <a:pt x="6244" y="767"/>
                    <a:pt x="5631" y="694"/>
                  </a:cubicBezTo>
                  <a:cubicBezTo>
                    <a:pt x="5001" y="620"/>
                    <a:pt x="4384" y="488"/>
                    <a:pt x="3764" y="347"/>
                  </a:cubicBezTo>
                  <a:cubicBezTo>
                    <a:pt x="2879" y="144"/>
                    <a:pt x="1979" y="0"/>
                    <a:pt x="107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1"/>
            <p:cNvSpPr/>
            <p:nvPr/>
          </p:nvSpPr>
          <p:spPr>
            <a:xfrm>
              <a:off x="2316775" y="901200"/>
              <a:ext cx="24675" cy="11400"/>
            </a:xfrm>
            <a:custGeom>
              <a:avLst/>
              <a:gdLst/>
              <a:ahLst/>
              <a:cxnLst/>
              <a:rect l="l" t="t" r="r" b="b"/>
              <a:pathLst>
                <a:path w="987" h="456" extrusionOk="0">
                  <a:moveTo>
                    <a:pt x="174" y="0"/>
                  </a:moveTo>
                  <a:cubicBezTo>
                    <a:pt x="133" y="0"/>
                    <a:pt x="92" y="1"/>
                    <a:pt x="51" y="1"/>
                  </a:cubicBezTo>
                  <a:cubicBezTo>
                    <a:pt x="29" y="1"/>
                    <a:pt x="1" y="8"/>
                    <a:pt x="1" y="30"/>
                  </a:cubicBezTo>
                  <a:cubicBezTo>
                    <a:pt x="1" y="43"/>
                    <a:pt x="12" y="54"/>
                    <a:pt x="21" y="63"/>
                  </a:cubicBezTo>
                  <a:cubicBezTo>
                    <a:pt x="234" y="225"/>
                    <a:pt x="524" y="230"/>
                    <a:pt x="783" y="302"/>
                  </a:cubicBezTo>
                  <a:cubicBezTo>
                    <a:pt x="831" y="311"/>
                    <a:pt x="877" y="335"/>
                    <a:pt x="912" y="370"/>
                  </a:cubicBezTo>
                  <a:lnTo>
                    <a:pt x="930" y="456"/>
                  </a:lnTo>
                  <a:cubicBezTo>
                    <a:pt x="987" y="350"/>
                    <a:pt x="954" y="221"/>
                    <a:pt x="906" y="111"/>
                  </a:cubicBezTo>
                  <a:cubicBezTo>
                    <a:pt x="897" y="85"/>
                    <a:pt x="882" y="61"/>
                    <a:pt x="857" y="43"/>
                  </a:cubicBezTo>
                  <a:cubicBezTo>
                    <a:pt x="840" y="34"/>
                    <a:pt x="818" y="30"/>
                    <a:pt x="798" y="30"/>
                  </a:cubicBezTo>
                  <a:cubicBezTo>
                    <a:pt x="591" y="10"/>
                    <a:pt x="382" y="0"/>
                    <a:pt x="17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1"/>
            <p:cNvSpPr/>
            <p:nvPr/>
          </p:nvSpPr>
          <p:spPr>
            <a:xfrm>
              <a:off x="2306025" y="902000"/>
              <a:ext cx="34350" cy="11950"/>
            </a:xfrm>
            <a:custGeom>
              <a:avLst/>
              <a:gdLst/>
              <a:ahLst/>
              <a:cxnLst/>
              <a:rect l="l" t="t" r="r" b="b"/>
              <a:pathLst>
                <a:path w="1374" h="478" extrusionOk="0">
                  <a:moveTo>
                    <a:pt x="22" y="0"/>
                  </a:moveTo>
                  <a:lnTo>
                    <a:pt x="22" y="0"/>
                  </a:lnTo>
                  <a:cubicBezTo>
                    <a:pt x="0" y="51"/>
                    <a:pt x="9" y="110"/>
                    <a:pt x="44" y="152"/>
                  </a:cubicBezTo>
                  <a:cubicBezTo>
                    <a:pt x="82" y="191"/>
                    <a:pt x="126" y="224"/>
                    <a:pt x="174" y="244"/>
                  </a:cubicBezTo>
                  <a:cubicBezTo>
                    <a:pt x="481" y="398"/>
                    <a:pt x="818" y="478"/>
                    <a:pt x="1160" y="478"/>
                  </a:cubicBezTo>
                  <a:cubicBezTo>
                    <a:pt x="1201" y="478"/>
                    <a:pt x="1243" y="477"/>
                    <a:pt x="1285" y="474"/>
                  </a:cubicBezTo>
                  <a:lnTo>
                    <a:pt x="1373" y="441"/>
                  </a:lnTo>
                  <a:cubicBezTo>
                    <a:pt x="1325" y="406"/>
                    <a:pt x="1272" y="382"/>
                    <a:pt x="1213" y="369"/>
                  </a:cubicBezTo>
                  <a:cubicBezTo>
                    <a:pt x="916" y="288"/>
                    <a:pt x="602" y="253"/>
                    <a:pt x="323" y="123"/>
                  </a:cubicBezTo>
                  <a:cubicBezTo>
                    <a:pt x="224" y="77"/>
                    <a:pt x="130" y="20"/>
                    <a:pt x="2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1"/>
            <p:cNvSpPr/>
            <p:nvPr/>
          </p:nvSpPr>
          <p:spPr>
            <a:xfrm>
              <a:off x="2305425" y="909075"/>
              <a:ext cx="32075" cy="11900"/>
            </a:xfrm>
            <a:custGeom>
              <a:avLst/>
              <a:gdLst/>
              <a:ahLst/>
              <a:cxnLst/>
              <a:rect l="l" t="t" r="r" b="b"/>
              <a:pathLst>
                <a:path w="1283" h="476" extrusionOk="0">
                  <a:moveTo>
                    <a:pt x="80" y="1"/>
                  </a:moveTo>
                  <a:cubicBezTo>
                    <a:pt x="57" y="1"/>
                    <a:pt x="35" y="8"/>
                    <a:pt x="20" y="27"/>
                  </a:cubicBezTo>
                  <a:cubicBezTo>
                    <a:pt x="0" y="55"/>
                    <a:pt x="0" y="93"/>
                    <a:pt x="20" y="121"/>
                  </a:cubicBezTo>
                  <a:cubicBezTo>
                    <a:pt x="40" y="147"/>
                    <a:pt x="66" y="172"/>
                    <a:pt x="97" y="187"/>
                  </a:cubicBezTo>
                  <a:cubicBezTo>
                    <a:pt x="366" y="362"/>
                    <a:pt x="683" y="475"/>
                    <a:pt x="1003" y="475"/>
                  </a:cubicBezTo>
                  <a:cubicBezTo>
                    <a:pt x="1040" y="475"/>
                    <a:pt x="1078" y="474"/>
                    <a:pt x="1116" y="470"/>
                  </a:cubicBezTo>
                  <a:cubicBezTo>
                    <a:pt x="1147" y="470"/>
                    <a:pt x="1175" y="462"/>
                    <a:pt x="1202" y="446"/>
                  </a:cubicBezTo>
                  <a:cubicBezTo>
                    <a:pt x="1226" y="429"/>
                    <a:pt x="1232" y="393"/>
                    <a:pt x="1217" y="367"/>
                  </a:cubicBezTo>
                  <a:lnTo>
                    <a:pt x="1283" y="336"/>
                  </a:lnTo>
                  <a:cubicBezTo>
                    <a:pt x="1153" y="303"/>
                    <a:pt x="1019" y="312"/>
                    <a:pt x="888" y="297"/>
                  </a:cubicBezTo>
                  <a:cubicBezTo>
                    <a:pt x="635" y="264"/>
                    <a:pt x="404" y="139"/>
                    <a:pt x="174" y="27"/>
                  </a:cubicBezTo>
                  <a:cubicBezTo>
                    <a:pt x="145" y="13"/>
                    <a:pt x="111" y="1"/>
                    <a:pt x="8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1"/>
            <p:cNvSpPr/>
            <p:nvPr/>
          </p:nvSpPr>
          <p:spPr>
            <a:xfrm>
              <a:off x="2308375" y="915550"/>
              <a:ext cx="24900" cy="11825"/>
            </a:xfrm>
            <a:custGeom>
              <a:avLst/>
              <a:gdLst/>
              <a:ahLst/>
              <a:cxnLst/>
              <a:rect l="l" t="t" r="r" b="b"/>
              <a:pathLst>
                <a:path w="996" h="473" extrusionOk="0">
                  <a:moveTo>
                    <a:pt x="52" y="1"/>
                  </a:moveTo>
                  <a:cubicBezTo>
                    <a:pt x="48" y="1"/>
                    <a:pt x="43" y="2"/>
                    <a:pt x="38" y="5"/>
                  </a:cubicBezTo>
                  <a:cubicBezTo>
                    <a:pt x="27" y="9"/>
                    <a:pt x="21" y="18"/>
                    <a:pt x="16" y="29"/>
                  </a:cubicBezTo>
                  <a:cubicBezTo>
                    <a:pt x="1" y="77"/>
                    <a:pt x="7" y="132"/>
                    <a:pt x="38" y="174"/>
                  </a:cubicBezTo>
                  <a:cubicBezTo>
                    <a:pt x="67" y="214"/>
                    <a:pt x="106" y="249"/>
                    <a:pt x="150" y="275"/>
                  </a:cubicBezTo>
                  <a:cubicBezTo>
                    <a:pt x="350" y="405"/>
                    <a:pt x="582" y="473"/>
                    <a:pt x="817" y="473"/>
                  </a:cubicBezTo>
                  <a:cubicBezTo>
                    <a:pt x="876" y="473"/>
                    <a:pt x="936" y="468"/>
                    <a:pt x="996" y="459"/>
                  </a:cubicBezTo>
                  <a:lnTo>
                    <a:pt x="965" y="431"/>
                  </a:lnTo>
                  <a:lnTo>
                    <a:pt x="919" y="411"/>
                  </a:lnTo>
                  <a:cubicBezTo>
                    <a:pt x="618" y="354"/>
                    <a:pt x="308" y="257"/>
                    <a:pt x="100" y="31"/>
                  </a:cubicBezTo>
                  <a:cubicBezTo>
                    <a:pt x="88" y="17"/>
                    <a:pt x="70" y="1"/>
                    <a:pt x="5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1"/>
            <p:cNvSpPr/>
            <p:nvPr/>
          </p:nvSpPr>
          <p:spPr>
            <a:xfrm>
              <a:off x="2319650" y="904600"/>
              <a:ext cx="23075" cy="26300"/>
            </a:xfrm>
            <a:custGeom>
              <a:avLst/>
              <a:gdLst/>
              <a:ahLst/>
              <a:cxnLst/>
              <a:rect l="l" t="t" r="r" b="b"/>
              <a:pathLst>
                <a:path w="923" h="1052" extrusionOk="0">
                  <a:moveTo>
                    <a:pt x="698" y="1"/>
                  </a:moveTo>
                  <a:cubicBezTo>
                    <a:pt x="696" y="1"/>
                    <a:pt x="694" y="1"/>
                    <a:pt x="692" y="1"/>
                  </a:cubicBezTo>
                  <a:cubicBezTo>
                    <a:pt x="683" y="4"/>
                    <a:pt x="677" y="10"/>
                    <a:pt x="672" y="17"/>
                  </a:cubicBezTo>
                  <a:cubicBezTo>
                    <a:pt x="556" y="144"/>
                    <a:pt x="450" y="278"/>
                    <a:pt x="354" y="421"/>
                  </a:cubicBezTo>
                  <a:lnTo>
                    <a:pt x="0" y="873"/>
                  </a:lnTo>
                  <a:cubicBezTo>
                    <a:pt x="132" y="946"/>
                    <a:pt x="268" y="1005"/>
                    <a:pt x="409" y="1051"/>
                  </a:cubicBezTo>
                  <a:cubicBezTo>
                    <a:pt x="468" y="1018"/>
                    <a:pt x="525" y="979"/>
                    <a:pt x="576" y="935"/>
                  </a:cubicBezTo>
                  <a:cubicBezTo>
                    <a:pt x="718" y="810"/>
                    <a:pt x="821" y="656"/>
                    <a:pt x="920" y="498"/>
                  </a:cubicBezTo>
                  <a:cubicBezTo>
                    <a:pt x="923" y="432"/>
                    <a:pt x="920" y="368"/>
                    <a:pt x="914" y="305"/>
                  </a:cubicBezTo>
                  <a:cubicBezTo>
                    <a:pt x="896" y="184"/>
                    <a:pt x="826" y="76"/>
                    <a:pt x="723" y="10"/>
                  </a:cubicBezTo>
                  <a:cubicBezTo>
                    <a:pt x="715" y="5"/>
                    <a:pt x="707" y="1"/>
                    <a:pt x="698"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1"/>
            <p:cNvSpPr/>
            <p:nvPr/>
          </p:nvSpPr>
          <p:spPr>
            <a:xfrm>
              <a:off x="2438950" y="1077125"/>
              <a:ext cx="60925" cy="23025"/>
            </a:xfrm>
            <a:custGeom>
              <a:avLst/>
              <a:gdLst/>
              <a:ahLst/>
              <a:cxnLst/>
              <a:rect l="l" t="t" r="r" b="b"/>
              <a:pathLst>
                <a:path w="2437" h="921" extrusionOk="0">
                  <a:moveTo>
                    <a:pt x="268" y="0"/>
                  </a:moveTo>
                  <a:cubicBezTo>
                    <a:pt x="210" y="0"/>
                    <a:pt x="167" y="14"/>
                    <a:pt x="167" y="14"/>
                  </a:cubicBezTo>
                  <a:cubicBezTo>
                    <a:pt x="258" y="23"/>
                    <a:pt x="344" y="32"/>
                    <a:pt x="428" y="41"/>
                  </a:cubicBezTo>
                  <a:lnTo>
                    <a:pt x="428" y="41"/>
                  </a:lnTo>
                  <a:cubicBezTo>
                    <a:pt x="373" y="9"/>
                    <a:pt x="316" y="0"/>
                    <a:pt x="268" y="0"/>
                  </a:cubicBezTo>
                  <a:close/>
                  <a:moveTo>
                    <a:pt x="428" y="41"/>
                  </a:moveTo>
                  <a:cubicBezTo>
                    <a:pt x="487" y="76"/>
                    <a:pt x="543" y="139"/>
                    <a:pt x="576" y="249"/>
                  </a:cubicBezTo>
                  <a:cubicBezTo>
                    <a:pt x="677" y="581"/>
                    <a:pt x="0" y="655"/>
                    <a:pt x="0" y="655"/>
                  </a:cubicBezTo>
                  <a:cubicBezTo>
                    <a:pt x="0" y="655"/>
                    <a:pt x="1133" y="921"/>
                    <a:pt x="1823" y="921"/>
                  </a:cubicBezTo>
                  <a:cubicBezTo>
                    <a:pt x="2103" y="921"/>
                    <a:pt x="2310" y="877"/>
                    <a:pt x="2339" y="754"/>
                  </a:cubicBezTo>
                  <a:cubicBezTo>
                    <a:pt x="2436" y="346"/>
                    <a:pt x="2315" y="242"/>
                    <a:pt x="428" y="4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1"/>
            <p:cNvSpPr/>
            <p:nvPr/>
          </p:nvSpPr>
          <p:spPr>
            <a:xfrm>
              <a:off x="2204500" y="1076025"/>
              <a:ext cx="116600" cy="48900"/>
            </a:xfrm>
            <a:custGeom>
              <a:avLst/>
              <a:gdLst/>
              <a:ahLst/>
              <a:cxnLst/>
              <a:rect l="l" t="t" r="r" b="b"/>
              <a:pathLst>
                <a:path w="4664" h="1956" extrusionOk="0">
                  <a:moveTo>
                    <a:pt x="3433" y="1"/>
                  </a:moveTo>
                  <a:lnTo>
                    <a:pt x="1097" y="1020"/>
                  </a:lnTo>
                  <a:cubicBezTo>
                    <a:pt x="776" y="1160"/>
                    <a:pt x="453" y="1301"/>
                    <a:pt x="148" y="1472"/>
                  </a:cubicBezTo>
                  <a:cubicBezTo>
                    <a:pt x="97" y="1501"/>
                    <a:pt x="49" y="1529"/>
                    <a:pt x="1" y="1560"/>
                  </a:cubicBezTo>
                  <a:cubicBezTo>
                    <a:pt x="25" y="1615"/>
                    <a:pt x="49" y="1670"/>
                    <a:pt x="71" y="1727"/>
                  </a:cubicBezTo>
                  <a:cubicBezTo>
                    <a:pt x="97" y="1795"/>
                    <a:pt x="126" y="1863"/>
                    <a:pt x="148" y="1931"/>
                  </a:cubicBezTo>
                  <a:cubicBezTo>
                    <a:pt x="234" y="1931"/>
                    <a:pt x="317" y="1940"/>
                    <a:pt x="400" y="1955"/>
                  </a:cubicBezTo>
                  <a:cubicBezTo>
                    <a:pt x="1055" y="1821"/>
                    <a:pt x="1668" y="1540"/>
                    <a:pt x="2199" y="1136"/>
                  </a:cubicBezTo>
                  <a:lnTo>
                    <a:pt x="4663" y="783"/>
                  </a:lnTo>
                  <a:lnTo>
                    <a:pt x="3433"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1"/>
            <p:cNvSpPr/>
            <p:nvPr/>
          </p:nvSpPr>
          <p:spPr>
            <a:xfrm>
              <a:off x="2190500" y="1095575"/>
              <a:ext cx="59500" cy="33925"/>
            </a:xfrm>
            <a:custGeom>
              <a:avLst/>
              <a:gdLst/>
              <a:ahLst/>
              <a:cxnLst/>
              <a:rect l="l" t="t" r="r" b="b"/>
              <a:pathLst>
                <a:path w="2380" h="1357" extrusionOk="0">
                  <a:moveTo>
                    <a:pt x="2379" y="638"/>
                  </a:moveTo>
                  <a:lnTo>
                    <a:pt x="2379" y="638"/>
                  </a:lnTo>
                  <a:cubicBezTo>
                    <a:pt x="2296" y="675"/>
                    <a:pt x="2216" y="710"/>
                    <a:pt x="2139" y="744"/>
                  </a:cubicBezTo>
                  <a:lnTo>
                    <a:pt x="2139" y="744"/>
                  </a:lnTo>
                  <a:cubicBezTo>
                    <a:pt x="2140" y="744"/>
                    <a:pt x="2142" y="744"/>
                    <a:pt x="2143" y="744"/>
                  </a:cubicBezTo>
                  <a:cubicBezTo>
                    <a:pt x="2283" y="744"/>
                    <a:pt x="2379" y="638"/>
                    <a:pt x="2379" y="638"/>
                  </a:cubicBezTo>
                  <a:close/>
                  <a:moveTo>
                    <a:pt x="2203" y="1"/>
                  </a:moveTo>
                  <a:cubicBezTo>
                    <a:pt x="2203" y="1"/>
                    <a:pt x="1" y="660"/>
                    <a:pt x="126" y="1079"/>
                  </a:cubicBezTo>
                  <a:cubicBezTo>
                    <a:pt x="177" y="1252"/>
                    <a:pt x="236" y="1356"/>
                    <a:pt x="427" y="1356"/>
                  </a:cubicBezTo>
                  <a:cubicBezTo>
                    <a:pt x="678" y="1356"/>
                    <a:pt x="1156" y="1178"/>
                    <a:pt x="2139" y="744"/>
                  </a:cubicBezTo>
                  <a:lnTo>
                    <a:pt x="2139" y="744"/>
                  </a:lnTo>
                  <a:cubicBezTo>
                    <a:pt x="2070" y="743"/>
                    <a:pt x="1991" y="716"/>
                    <a:pt x="1907" y="638"/>
                  </a:cubicBezTo>
                  <a:cubicBezTo>
                    <a:pt x="1652" y="398"/>
                    <a:pt x="2203" y="1"/>
                    <a:pt x="22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1"/>
            <p:cNvSpPr/>
            <p:nvPr/>
          </p:nvSpPr>
          <p:spPr>
            <a:xfrm>
              <a:off x="2281275" y="973325"/>
              <a:ext cx="231925" cy="131550"/>
            </a:xfrm>
            <a:custGeom>
              <a:avLst/>
              <a:gdLst/>
              <a:ahLst/>
              <a:cxnLst/>
              <a:rect l="l" t="t" r="r" b="b"/>
              <a:pathLst>
                <a:path w="9277" h="5262" extrusionOk="0">
                  <a:moveTo>
                    <a:pt x="7728" y="0"/>
                  </a:moveTo>
                  <a:cubicBezTo>
                    <a:pt x="7244" y="0"/>
                    <a:pt x="6719" y="194"/>
                    <a:pt x="6316" y="342"/>
                  </a:cubicBezTo>
                  <a:cubicBezTo>
                    <a:pt x="4001" y="1203"/>
                    <a:pt x="1908" y="2596"/>
                    <a:pt x="0" y="4162"/>
                  </a:cubicBezTo>
                  <a:cubicBezTo>
                    <a:pt x="154" y="4476"/>
                    <a:pt x="310" y="4790"/>
                    <a:pt x="466" y="5104"/>
                  </a:cubicBezTo>
                  <a:cubicBezTo>
                    <a:pt x="485" y="5150"/>
                    <a:pt x="514" y="5192"/>
                    <a:pt x="551" y="5225"/>
                  </a:cubicBezTo>
                  <a:cubicBezTo>
                    <a:pt x="591" y="5253"/>
                    <a:pt x="640" y="5262"/>
                    <a:pt x="690" y="5262"/>
                  </a:cubicBezTo>
                  <a:cubicBezTo>
                    <a:pt x="720" y="5262"/>
                    <a:pt x="751" y="5259"/>
                    <a:pt x="780" y="5255"/>
                  </a:cubicBezTo>
                  <a:lnTo>
                    <a:pt x="3876" y="4897"/>
                  </a:lnTo>
                  <a:cubicBezTo>
                    <a:pt x="4779" y="4794"/>
                    <a:pt x="5688" y="4686"/>
                    <a:pt x="6549" y="4403"/>
                  </a:cubicBezTo>
                  <a:cubicBezTo>
                    <a:pt x="7410" y="4120"/>
                    <a:pt x="8233" y="3641"/>
                    <a:pt x="8776" y="2914"/>
                  </a:cubicBezTo>
                  <a:cubicBezTo>
                    <a:pt x="9039" y="2563"/>
                    <a:pt x="9235" y="2148"/>
                    <a:pt x="9255" y="1708"/>
                  </a:cubicBezTo>
                  <a:cubicBezTo>
                    <a:pt x="9277" y="1175"/>
                    <a:pt x="8967" y="696"/>
                    <a:pt x="8587" y="320"/>
                  </a:cubicBezTo>
                  <a:cubicBezTo>
                    <a:pt x="8349" y="84"/>
                    <a:pt x="8047" y="0"/>
                    <a:pt x="772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1"/>
            <p:cNvSpPr/>
            <p:nvPr/>
          </p:nvSpPr>
          <p:spPr>
            <a:xfrm>
              <a:off x="2251075" y="904525"/>
              <a:ext cx="41200" cy="31225"/>
            </a:xfrm>
            <a:custGeom>
              <a:avLst/>
              <a:gdLst/>
              <a:ahLst/>
              <a:cxnLst/>
              <a:rect l="l" t="t" r="r" b="b"/>
              <a:pathLst>
                <a:path w="1648" h="1249" extrusionOk="0">
                  <a:moveTo>
                    <a:pt x="1136" y="0"/>
                  </a:moveTo>
                  <a:cubicBezTo>
                    <a:pt x="887" y="0"/>
                    <a:pt x="637" y="13"/>
                    <a:pt x="391" y="42"/>
                  </a:cubicBezTo>
                  <a:cubicBezTo>
                    <a:pt x="369" y="42"/>
                    <a:pt x="347" y="48"/>
                    <a:pt x="330" y="59"/>
                  </a:cubicBezTo>
                  <a:lnTo>
                    <a:pt x="279" y="226"/>
                  </a:lnTo>
                  <a:lnTo>
                    <a:pt x="235" y="365"/>
                  </a:lnTo>
                  <a:lnTo>
                    <a:pt x="165" y="593"/>
                  </a:lnTo>
                  <a:lnTo>
                    <a:pt x="75" y="890"/>
                  </a:lnTo>
                  <a:cubicBezTo>
                    <a:pt x="66" y="900"/>
                    <a:pt x="59" y="914"/>
                    <a:pt x="57" y="927"/>
                  </a:cubicBezTo>
                  <a:cubicBezTo>
                    <a:pt x="55" y="936"/>
                    <a:pt x="53" y="944"/>
                    <a:pt x="55" y="955"/>
                  </a:cubicBezTo>
                  <a:lnTo>
                    <a:pt x="0" y="1124"/>
                  </a:lnTo>
                  <a:cubicBezTo>
                    <a:pt x="44" y="1103"/>
                    <a:pt x="88" y="1078"/>
                    <a:pt x="130" y="1052"/>
                  </a:cubicBezTo>
                  <a:lnTo>
                    <a:pt x="156" y="1070"/>
                  </a:lnTo>
                  <a:lnTo>
                    <a:pt x="402" y="1210"/>
                  </a:lnTo>
                  <a:cubicBezTo>
                    <a:pt x="428" y="1230"/>
                    <a:pt x="459" y="1243"/>
                    <a:pt x="492" y="1247"/>
                  </a:cubicBezTo>
                  <a:cubicBezTo>
                    <a:pt x="498" y="1248"/>
                    <a:pt x="503" y="1248"/>
                    <a:pt x="509" y="1248"/>
                  </a:cubicBezTo>
                  <a:cubicBezTo>
                    <a:pt x="536" y="1248"/>
                    <a:pt x="563" y="1243"/>
                    <a:pt x="589" y="1234"/>
                  </a:cubicBezTo>
                  <a:cubicBezTo>
                    <a:pt x="764" y="1177"/>
                    <a:pt x="933" y="1100"/>
                    <a:pt x="1092" y="1008"/>
                  </a:cubicBezTo>
                  <a:lnTo>
                    <a:pt x="1078" y="993"/>
                  </a:lnTo>
                  <a:lnTo>
                    <a:pt x="1076" y="988"/>
                  </a:lnTo>
                  <a:cubicBezTo>
                    <a:pt x="1188" y="955"/>
                    <a:pt x="1294" y="905"/>
                    <a:pt x="1392" y="839"/>
                  </a:cubicBezTo>
                  <a:cubicBezTo>
                    <a:pt x="1434" y="813"/>
                    <a:pt x="1472" y="777"/>
                    <a:pt x="1502" y="736"/>
                  </a:cubicBezTo>
                  <a:cubicBezTo>
                    <a:pt x="1531" y="692"/>
                    <a:pt x="1537" y="639"/>
                    <a:pt x="1520" y="591"/>
                  </a:cubicBezTo>
                  <a:cubicBezTo>
                    <a:pt x="1515" y="580"/>
                    <a:pt x="1507" y="571"/>
                    <a:pt x="1498" y="567"/>
                  </a:cubicBezTo>
                  <a:cubicBezTo>
                    <a:pt x="1494" y="565"/>
                    <a:pt x="1490" y="564"/>
                    <a:pt x="1485" y="564"/>
                  </a:cubicBezTo>
                  <a:cubicBezTo>
                    <a:pt x="1467" y="564"/>
                    <a:pt x="1449" y="581"/>
                    <a:pt x="1436" y="595"/>
                  </a:cubicBezTo>
                  <a:cubicBezTo>
                    <a:pt x="1318" y="731"/>
                    <a:pt x="1162" y="821"/>
                    <a:pt x="993" y="887"/>
                  </a:cubicBezTo>
                  <a:lnTo>
                    <a:pt x="898" y="771"/>
                  </a:lnTo>
                  <a:cubicBezTo>
                    <a:pt x="1133" y="720"/>
                    <a:pt x="1357" y="626"/>
                    <a:pt x="1555" y="490"/>
                  </a:cubicBezTo>
                  <a:cubicBezTo>
                    <a:pt x="1584" y="472"/>
                    <a:pt x="1610" y="450"/>
                    <a:pt x="1627" y="422"/>
                  </a:cubicBezTo>
                  <a:cubicBezTo>
                    <a:pt x="1647" y="393"/>
                    <a:pt x="1647" y="356"/>
                    <a:pt x="1627" y="327"/>
                  </a:cubicBezTo>
                  <a:cubicBezTo>
                    <a:pt x="1613" y="309"/>
                    <a:pt x="1593" y="302"/>
                    <a:pt x="1571" y="302"/>
                  </a:cubicBezTo>
                  <a:cubicBezTo>
                    <a:pt x="1539" y="302"/>
                    <a:pt x="1503" y="316"/>
                    <a:pt x="1474" y="332"/>
                  </a:cubicBezTo>
                  <a:cubicBezTo>
                    <a:pt x="1250" y="448"/>
                    <a:pt x="1024" y="578"/>
                    <a:pt x="773" y="615"/>
                  </a:cubicBezTo>
                  <a:lnTo>
                    <a:pt x="731" y="562"/>
                  </a:lnTo>
                  <a:cubicBezTo>
                    <a:pt x="716" y="543"/>
                    <a:pt x="705" y="525"/>
                    <a:pt x="690" y="507"/>
                  </a:cubicBezTo>
                  <a:lnTo>
                    <a:pt x="685" y="503"/>
                  </a:lnTo>
                  <a:cubicBezTo>
                    <a:pt x="953" y="472"/>
                    <a:pt x="1210" y="393"/>
                    <a:pt x="1447" y="268"/>
                  </a:cubicBezTo>
                  <a:cubicBezTo>
                    <a:pt x="1498" y="246"/>
                    <a:pt x="1540" y="213"/>
                    <a:pt x="1575" y="171"/>
                  </a:cubicBezTo>
                  <a:cubicBezTo>
                    <a:pt x="1610" y="127"/>
                    <a:pt x="1619" y="70"/>
                    <a:pt x="1595" y="20"/>
                  </a:cubicBezTo>
                  <a:lnTo>
                    <a:pt x="1595" y="20"/>
                  </a:lnTo>
                  <a:cubicBezTo>
                    <a:pt x="1489" y="42"/>
                    <a:pt x="1395" y="101"/>
                    <a:pt x="1298" y="149"/>
                  </a:cubicBezTo>
                  <a:cubicBezTo>
                    <a:pt x="1074" y="259"/>
                    <a:pt x="826" y="308"/>
                    <a:pt x="582" y="369"/>
                  </a:cubicBezTo>
                  <a:cubicBezTo>
                    <a:pt x="560" y="340"/>
                    <a:pt x="536" y="314"/>
                    <a:pt x="512" y="288"/>
                  </a:cubicBezTo>
                  <a:cubicBezTo>
                    <a:pt x="740" y="233"/>
                    <a:pt x="984" y="202"/>
                    <a:pt x="1166" y="59"/>
                  </a:cubicBezTo>
                  <a:cubicBezTo>
                    <a:pt x="1177" y="51"/>
                    <a:pt x="1186" y="40"/>
                    <a:pt x="1188" y="26"/>
                  </a:cubicBezTo>
                  <a:cubicBezTo>
                    <a:pt x="1186" y="4"/>
                    <a:pt x="1157" y="0"/>
                    <a:pt x="113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1"/>
            <p:cNvSpPr/>
            <p:nvPr/>
          </p:nvSpPr>
          <p:spPr>
            <a:xfrm>
              <a:off x="2391625" y="908150"/>
              <a:ext cx="68875" cy="88025"/>
            </a:xfrm>
            <a:custGeom>
              <a:avLst/>
              <a:gdLst/>
              <a:ahLst/>
              <a:cxnLst/>
              <a:rect l="l" t="t" r="r" b="b"/>
              <a:pathLst>
                <a:path w="2755" h="3521" extrusionOk="0">
                  <a:moveTo>
                    <a:pt x="2366" y="0"/>
                  </a:moveTo>
                  <a:cubicBezTo>
                    <a:pt x="2366" y="0"/>
                    <a:pt x="861" y="1594"/>
                    <a:pt x="470" y="2091"/>
                  </a:cubicBezTo>
                  <a:cubicBezTo>
                    <a:pt x="396" y="2187"/>
                    <a:pt x="207" y="2506"/>
                    <a:pt x="183" y="2620"/>
                  </a:cubicBezTo>
                  <a:cubicBezTo>
                    <a:pt x="125" y="2881"/>
                    <a:pt x="0" y="3314"/>
                    <a:pt x="464" y="3463"/>
                  </a:cubicBezTo>
                  <a:cubicBezTo>
                    <a:pt x="536" y="3503"/>
                    <a:pt x="607" y="3520"/>
                    <a:pt x="675" y="3520"/>
                  </a:cubicBezTo>
                  <a:cubicBezTo>
                    <a:pt x="987" y="3520"/>
                    <a:pt x="1250" y="3164"/>
                    <a:pt x="1393" y="2980"/>
                  </a:cubicBezTo>
                  <a:cubicBezTo>
                    <a:pt x="1393" y="2980"/>
                    <a:pt x="2680" y="1004"/>
                    <a:pt x="2754" y="145"/>
                  </a:cubicBezTo>
                  <a:cubicBezTo>
                    <a:pt x="2638" y="64"/>
                    <a:pt x="2504" y="13"/>
                    <a:pt x="236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1"/>
            <p:cNvSpPr/>
            <p:nvPr/>
          </p:nvSpPr>
          <p:spPr>
            <a:xfrm>
              <a:off x="2184125" y="912150"/>
              <a:ext cx="234050" cy="163000"/>
            </a:xfrm>
            <a:custGeom>
              <a:avLst/>
              <a:gdLst/>
              <a:ahLst/>
              <a:cxnLst/>
              <a:rect l="l" t="t" r="r" b="b"/>
              <a:pathLst>
                <a:path w="9362" h="6520" extrusionOk="0">
                  <a:moveTo>
                    <a:pt x="5593" y="0"/>
                  </a:moveTo>
                  <a:cubicBezTo>
                    <a:pt x="4662" y="0"/>
                    <a:pt x="3734" y="117"/>
                    <a:pt x="2810" y="235"/>
                  </a:cubicBezTo>
                  <a:lnTo>
                    <a:pt x="245" y="1364"/>
                  </a:lnTo>
                  <a:cubicBezTo>
                    <a:pt x="120" y="2063"/>
                    <a:pt x="1" y="2816"/>
                    <a:pt x="306" y="3457"/>
                  </a:cubicBezTo>
                  <a:cubicBezTo>
                    <a:pt x="438" y="3732"/>
                    <a:pt x="638" y="3967"/>
                    <a:pt x="838" y="4197"/>
                  </a:cubicBezTo>
                  <a:cubicBezTo>
                    <a:pt x="1207" y="4628"/>
                    <a:pt x="1578" y="5058"/>
                    <a:pt x="1967" y="5471"/>
                  </a:cubicBezTo>
                  <a:cubicBezTo>
                    <a:pt x="2278" y="5803"/>
                    <a:pt x="2612" y="6130"/>
                    <a:pt x="3021" y="6325"/>
                  </a:cubicBezTo>
                  <a:cubicBezTo>
                    <a:pt x="3302" y="6458"/>
                    <a:pt x="3609" y="6520"/>
                    <a:pt x="3919" y="6520"/>
                  </a:cubicBezTo>
                  <a:cubicBezTo>
                    <a:pt x="4307" y="6520"/>
                    <a:pt x="4698" y="6422"/>
                    <a:pt x="5043" y="6242"/>
                  </a:cubicBezTo>
                  <a:cubicBezTo>
                    <a:pt x="5665" y="5919"/>
                    <a:pt x="6141" y="5357"/>
                    <a:pt x="6445" y="4720"/>
                  </a:cubicBezTo>
                  <a:cubicBezTo>
                    <a:pt x="6636" y="4318"/>
                    <a:pt x="6765" y="3877"/>
                    <a:pt x="7051" y="3536"/>
                  </a:cubicBezTo>
                  <a:cubicBezTo>
                    <a:pt x="7334" y="3194"/>
                    <a:pt x="7753" y="2987"/>
                    <a:pt x="8120" y="2728"/>
                  </a:cubicBezTo>
                  <a:cubicBezTo>
                    <a:pt x="8551" y="2425"/>
                    <a:pt x="8924" y="2045"/>
                    <a:pt x="9216" y="1608"/>
                  </a:cubicBezTo>
                  <a:cubicBezTo>
                    <a:pt x="9284" y="1505"/>
                    <a:pt x="9352" y="1393"/>
                    <a:pt x="9354" y="1270"/>
                  </a:cubicBezTo>
                  <a:cubicBezTo>
                    <a:pt x="9361" y="1022"/>
                    <a:pt x="9126" y="841"/>
                    <a:pt x="8909" y="725"/>
                  </a:cubicBezTo>
                  <a:cubicBezTo>
                    <a:pt x="7993" y="233"/>
                    <a:pt x="6943" y="35"/>
                    <a:pt x="5906" y="5"/>
                  </a:cubicBezTo>
                  <a:cubicBezTo>
                    <a:pt x="5802" y="2"/>
                    <a:pt x="5697" y="0"/>
                    <a:pt x="5593"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1"/>
            <p:cNvSpPr/>
            <p:nvPr/>
          </p:nvSpPr>
          <p:spPr>
            <a:xfrm>
              <a:off x="2187425" y="869950"/>
              <a:ext cx="231950" cy="179525"/>
            </a:xfrm>
            <a:custGeom>
              <a:avLst/>
              <a:gdLst/>
              <a:ahLst/>
              <a:cxnLst/>
              <a:rect l="l" t="t" r="r" b="b"/>
              <a:pathLst>
                <a:path w="9278" h="7181" extrusionOk="0">
                  <a:moveTo>
                    <a:pt x="6325" y="0"/>
                  </a:moveTo>
                  <a:cubicBezTo>
                    <a:pt x="6257" y="0"/>
                    <a:pt x="6189" y="6"/>
                    <a:pt x="6119" y="19"/>
                  </a:cubicBezTo>
                  <a:cubicBezTo>
                    <a:pt x="5408" y="149"/>
                    <a:pt x="4922" y="973"/>
                    <a:pt x="4204" y="973"/>
                  </a:cubicBezTo>
                  <a:cubicBezTo>
                    <a:pt x="4194" y="973"/>
                    <a:pt x="4185" y="973"/>
                    <a:pt x="4176" y="972"/>
                  </a:cubicBezTo>
                  <a:lnTo>
                    <a:pt x="4176" y="972"/>
                  </a:lnTo>
                  <a:lnTo>
                    <a:pt x="4747" y="1010"/>
                  </a:lnTo>
                  <a:lnTo>
                    <a:pt x="4094" y="997"/>
                  </a:lnTo>
                  <a:cubicBezTo>
                    <a:pt x="3890" y="992"/>
                    <a:pt x="3686" y="988"/>
                    <a:pt x="3481" y="988"/>
                  </a:cubicBezTo>
                  <a:cubicBezTo>
                    <a:pt x="3067" y="988"/>
                    <a:pt x="2653" y="1006"/>
                    <a:pt x="2247" y="1084"/>
                  </a:cubicBezTo>
                  <a:cubicBezTo>
                    <a:pt x="1639" y="1199"/>
                    <a:pt x="1042" y="1449"/>
                    <a:pt x="616" y="1897"/>
                  </a:cubicBezTo>
                  <a:cubicBezTo>
                    <a:pt x="229" y="2301"/>
                    <a:pt x="1" y="2892"/>
                    <a:pt x="152" y="3430"/>
                  </a:cubicBezTo>
                  <a:cubicBezTo>
                    <a:pt x="229" y="3704"/>
                    <a:pt x="394" y="3946"/>
                    <a:pt x="559" y="4179"/>
                  </a:cubicBezTo>
                  <a:lnTo>
                    <a:pt x="1463" y="5477"/>
                  </a:lnTo>
                  <a:cubicBezTo>
                    <a:pt x="1821" y="5988"/>
                    <a:pt x="2197" y="6515"/>
                    <a:pt x="2742" y="6814"/>
                  </a:cubicBezTo>
                  <a:cubicBezTo>
                    <a:pt x="3236" y="7084"/>
                    <a:pt x="3815" y="7139"/>
                    <a:pt x="4376" y="7170"/>
                  </a:cubicBezTo>
                  <a:cubicBezTo>
                    <a:pt x="4479" y="7175"/>
                    <a:pt x="4583" y="7180"/>
                    <a:pt x="4686" y="7180"/>
                  </a:cubicBezTo>
                  <a:cubicBezTo>
                    <a:pt x="4871" y="7180"/>
                    <a:pt x="5053" y="7165"/>
                    <a:pt x="5228" y="7108"/>
                  </a:cubicBezTo>
                  <a:cubicBezTo>
                    <a:pt x="5529" y="7010"/>
                    <a:pt x="5781" y="6801"/>
                    <a:pt x="6014" y="6584"/>
                  </a:cubicBezTo>
                  <a:cubicBezTo>
                    <a:pt x="6275" y="6335"/>
                    <a:pt x="6523" y="6070"/>
                    <a:pt x="6692" y="5751"/>
                  </a:cubicBezTo>
                  <a:cubicBezTo>
                    <a:pt x="6919" y="5327"/>
                    <a:pt x="7000" y="4818"/>
                    <a:pt x="7316" y="4455"/>
                  </a:cubicBezTo>
                  <a:cubicBezTo>
                    <a:pt x="7597" y="4135"/>
                    <a:pt x="8019" y="3981"/>
                    <a:pt x="8397" y="3783"/>
                  </a:cubicBezTo>
                  <a:cubicBezTo>
                    <a:pt x="8774" y="3586"/>
                    <a:pt x="9154" y="3285"/>
                    <a:pt x="9211" y="2861"/>
                  </a:cubicBezTo>
                  <a:cubicBezTo>
                    <a:pt x="9277" y="2385"/>
                    <a:pt x="8915" y="1967"/>
                    <a:pt x="8579" y="1622"/>
                  </a:cubicBezTo>
                  <a:cubicBezTo>
                    <a:pt x="8357" y="1394"/>
                    <a:pt x="8133" y="1166"/>
                    <a:pt x="7909" y="935"/>
                  </a:cubicBezTo>
                  <a:cubicBezTo>
                    <a:pt x="7471" y="485"/>
                    <a:pt x="6931" y="0"/>
                    <a:pt x="632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1"/>
            <p:cNvSpPr/>
            <p:nvPr/>
          </p:nvSpPr>
          <p:spPr>
            <a:xfrm>
              <a:off x="2270175" y="922850"/>
              <a:ext cx="55525" cy="63250"/>
            </a:xfrm>
            <a:custGeom>
              <a:avLst/>
              <a:gdLst/>
              <a:ahLst/>
              <a:cxnLst/>
              <a:rect l="l" t="t" r="r" b="b"/>
              <a:pathLst>
                <a:path w="2221" h="2530" extrusionOk="0">
                  <a:moveTo>
                    <a:pt x="299" y="1"/>
                  </a:moveTo>
                  <a:lnTo>
                    <a:pt x="339" y="86"/>
                  </a:lnTo>
                  <a:cubicBezTo>
                    <a:pt x="260" y="113"/>
                    <a:pt x="176" y="141"/>
                    <a:pt x="110" y="196"/>
                  </a:cubicBezTo>
                  <a:cubicBezTo>
                    <a:pt x="44" y="251"/>
                    <a:pt x="0" y="339"/>
                    <a:pt x="25" y="422"/>
                  </a:cubicBezTo>
                  <a:cubicBezTo>
                    <a:pt x="49" y="503"/>
                    <a:pt x="128" y="554"/>
                    <a:pt x="189" y="613"/>
                  </a:cubicBezTo>
                  <a:cubicBezTo>
                    <a:pt x="426" y="846"/>
                    <a:pt x="393" y="1248"/>
                    <a:pt x="587" y="1520"/>
                  </a:cubicBezTo>
                  <a:cubicBezTo>
                    <a:pt x="749" y="1749"/>
                    <a:pt x="1039" y="1841"/>
                    <a:pt x="1281" y="1986"/>
                  </a:cubicBezTo>
                  <a:cubicBezTo>
                    <a:pt x="1402" y="2058"/>
                    <a:pt x="1514" y="2148"/>
                    <a:pt x="1610" y="2249"/>
                  </a:cubicBezTo>
                  <a:cubicBezTo>
                    <a:pt x="1698" y="2339"/>
                    <a:pt x="1777" y="2441"/>
                    <a:pt x="1889" y="2498"/>
                  </a:cubicBezTo>
                  <a:cubicBezTo>
                    <a:pt x="1931" y="2519"/>
                    <a:pt x="1980" y="2530"/>
                    <a:pt x="2029" y="2530"/>
                  </a:cubicBezTo>
                  <a:cubicBezTo>
                    <a:pt x="2107" y="2530"/>
                    <a:pt x="2183" y="2500"/>
                    <a:pt x="2221" y="2434"/>
                  </a:cubicBezTo>
                  <a:cubicBezTo>
                    <a:pt x="1542" y="1650"/>
                    <a:pt x="903" y="840"/>
                    <a:pt x="29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1"/>
            <p:cNvSpPr/>
            <p:nvPr/>
          </p:nvSpPr>
          <p:spPr>
            <a:xfrm>
              <a:off x="2348625" y="840975"/>
              <a:ext cx="167150" cy="92725"/>
            </a:xfrm>
            <a:custGeom>
              <a:avLst/>
              <a:gdLst/>
              <a:ahLst/>
              <a:cxnLst/>
              <a:rect l="l" t="t" r="r" b="b"/>
              <a:pathLst>
                <a:path w="6686" h="3709" extrusionOk="0">
                  <a:moveTo>
                    <a:pt x="6322" y="0"/>
                  </a:moveTo>
                  <a:cubicBezTo>
                    <a:pt x="6163" y="0"/>
                    <a:pt x="6015" y="78"/>
                    <a:pt x="5875" y="153"/>
                  </a:cubicBezTo>
                  <a:cubicBezTo>
                    <a:pt x="3978" y="1172"/>
                    <a:pt x="2015" y="2061"/>
                    <a:pt x="1" y="2821"/>
                  </a:cubicBezTo>
                  <a:lnTo>
                    <a:pt x="638" y="3708"/>
                  </a:lnTo>
                  <a:cubicBezTo>
                    <a:pt x="1433" y="2957"/>
                    <a:pt x="2537" y="2650"/>
                    <a:pt x="3504" y="2131"/>
                  </a:cubicBezTo>
                  <a:cubicBezTo>
                    <a:pt x="4575" y="1558"/>
                    <a:pt x="5506" y="708"/>
                    <a:pt x="6657" y="320"/>
                  </a:cubicBezTo>
                  <a:cubicBezTo>
                    <a:pt x="6686" y="155"/>
                    <a:pt x="6515" y="12"/>
                    <a:pt x="6348" y="1"/>
                  </a:cubicBezTo>
                  <a:cubicBezTo>
                    <a:pt x="6339" y="1"/>
                    <a:pt x="6331" y="0"/>
                    <a:pt x="632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1"/>
            <p:cNvSpPr/>
            <p:nvPr/>
          </p:nvSpPr>
          <p:spPr>
            <a:xfrm>
              <a:off x="2480500" y="837825"/>
              <a:ext cx="37600" cy="25925"/>
            </a:xfrm>
            <a:custGeom>
              <a:avLst/>
              <a:gdLst/>
              <a:ahLst/>
              <a:cxnLst/>
              <a:rect l="l" t="t" r="r" b="b"/>
              <a:pathLst>
                <a:path w="1504" h="1037" extrusionOk="0">
                  <a:moveTo>
                    <a:pt x="1098" y="0"/>
                  </a:moveTo>
                  <a:cubicBezTo>
                    <a:pt x="1018" y="0"/>
                    <a:pt x="937" y="24"/>
                    <a:pt x="860" y="46"/>
                  </a:cubicBezTo>
                  <a:lnTo>
                    <a:pt x="1" y="307"/>
                  </a:lnTo>
                  <a:cubicBezTo>
                    <a:pt x="98" y="538"/>
                    <a:pt x="284" y="718"/>
                    <a:pt x="469" y="891"/>
                  </a:cubicBezTo>
                  <a:cubicBezTo>
                    <a:pt x="506" y="927"/>
                    <a:pt x="546" y="962"/>
                    <a:pt x="587" y="995"/>
                  </a:cubicBezTo>
                  <a:lnTo>
                    <a:pt x="607" y="1036"/>
                  </a:lnTo>
                  <a:cubicBezTo>
                    <a:pt x="792" y="922"/>
                    <a:pt x="1027" y="911"/>
                    <a:pt x="1213" y="801"/>
                  </a:cubicBezTo>
                  <a:cubicBezTo>
                    <a:pt x="1341" y="724"/>
                    <a:pt x="1439" y="604"/>
                    <a:pt x="1490" y="463"/>
                  </a:cubicBezTo>
                  <a:cubicBezTo>
                    <a:pt x="1499" y="437"/>
                    <a:pt x="1503" y="410"/>
                    <a:pt x="1503" y="382"/>
                  </a:cubicBezTo>
                  <a:cubicBezTo>
                    <a:pt x="1496" y="360"/>
                    <a:pt x="1490" y="338"/>
                    <a:pt x="1477" y="318"/>
                  </a:cubicBezTo>
                  <a:cubicBezTo>
                    <a:pt x="1413" y="197"/>
                    <a:pt x="1338" y="66"/>
                    <a:pt x="1211" y="19"/>
                  </a:cubicBezTo>
                  <a:cubicBezTo>
                    <a:pt x="1174" y="6"/>
                    <a:pt x="1137" y="0"/>
                    <a:pt x="109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1"/>
            <p:cNvSpPr/>
            <p:nvPr/>
          </p:nvSpPr>
          <p:spPr>
            <a:xfrm>
              <a:off x="2321650" y="911475"/>
              <a:ext cx="45225" cy="33600"/>
            </a:xfrm>
            <a:custGeom>
              <a:avLst/>
              <a:gdLst/>
              <a:ahLst/>
              <a:cxnLst/>
              <a:rect l="l" t="t" r="r" b="b"/>
              <a:pathLst>
                <a:path w="1809" h="1344" extrusionOk="0">
                  <a:moveTo>
                    <a:pt x="1031" y="1"/>
                  </a:moveTo>
                  <a:cubicBezTo>
                    <a:pt x="699" y="1"/>
                    <a:pt x="385" y="181"/>
                    <a:pt x="151" y="420"/>
                  </a:cubicBezTo>
                  <a:cubicBezTo>
                    <a:pt x="111" y="456"/>
                    <a:pt x="80" y="499"/>
                    <a:pt x="56" y="546"/>
                  </a:cubicBezTo>
                  <a:cubicBezTo>
                    <a:pt x="28" y="614"/>
                    <a:pt x="52" y="693"/>
                    <a:pt x="43" y="770"/>
                  </a:cubicBezTo>
                  <a:cubicBezTo>
                    <a:pt x="0" y="1227"/>
                    <a:pt x="535" y="1343"/>
                    <a:pt x="862" y="1343"/>
                  </a:cubicBezTo>
                  <a:cubicBezTo>
                    <a:pt x="919" y="1343"/>
                    <a:pt x="969" y="1340"/>
                    <a:pt x="1009" y="1334"/>
                  </a:cubicBezTo>
                  <a:cubicBezTo>
                    <a:pt x="1249" y="1297"/>
                    <a:pt x="1471" y="1189"/>
                    <a:pt x="1646" y="1022"/>
                  </a:cubicBezTo>
                  <a:cubicBezTo>
                    <a:pt x="1701" y="972"/>
                    <a:pt x="1745" y="912"/>
                    <a:pt x="1776" y="844"/>
                  </a:cubicBezTo>
                  <a:cubicBezTo>
                    <a:pt x="1802" y="772"/>
                    <a:pt x="1809" y="695"/>
                    <a:pt x="1798" y="620"/>
                  </a:cubicBezTo>
                  <a:cubicBezTo>
                    <a:pt x="1750" y="269"/>
                    <a:pt x="1403" y="14"/>
                    <a:pt x="1060" y="1"/>
                  </a:cubicBezTo>
                  <a:cubicBezTo>
                    <a:pt x="1050" y="1"/>
                    <a:pt x="1041" y="1"/>
                    <a:pt x="103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1"/>
            <p:cNvSpPr/>
            <p:nvPr/>
          </p:nvSpPr>
          <p:spPr>
            <a:xfrm>
              <a:off x="2285875" y="846400"/>
              <a:ext cx="207150" cy="96800"/>
            </a:xfrm>
            <a:custGeom>
              <a:avLst/>
              <a:gdLst/>
              <a:ahLst/>
              <a:cxnLst/>
              <a:rect l="l" t="t" r="r" b="b"/>
              <a:pathLst>
                <a:path w="8286" h="3872" extrusionOk="0">
                  <a:moveTo>
                    <a:pt x="8258" y="1"/>
                  </a:moveTo>
                  <a:cubicBezTo>
                    <a:pt x="8255" y="1"/>
                    <a:pt x="8252" y="1"/>
                    <a:pt x="8249" y="4"/>
                  </a:cubicBezTo>
                  <a:cubicBezTo>
                    <a:pt x="6901" y="865"/>
                    <a:pt x="5480" y="1583"/>
                    <a:pt x="4008" y="2206"/>
                  </a:cubicBezTo>
                  <a:cubicBezTo>
                    <a:pt x="2941" y="2659"/>
                    <a:pt x="1867" y="3092"/>
                    <a:pt x="793" y="3524"/>
                  </a:cubicBezTo>
                  <a:cubicBezTo>
                    <a:pt x="536" y="3627"/>
                    <a:pt x="279" y="3731"/>
                    <a:pt x="20" y="3834"/>
                  </a:cubicBezTo>
                  <a:cubicBezTo>
                    <a:pt x="1" y="3842"/>
                    <a:pt x="7" y="3870"/>
                    <a:pt x="24" y="3870"/>
                  </a:cubicBezTo>
                  <a:cubicBezTo>
                    <a:pt x="27" y="3870"/>
                    <a:pt x="29" y="3870"/>
                    <a:pt x="31" y="3869"/>
                  </a:cubicBezTo>
                  <a:lnTo>
                    <a:pt x="31" y="3871"/>
                  </a:lnTo>
                  <a:cubicBezTo>
                    <a:pt x="732" y="3592"/>
                    <a:pt x="1432" y="3309"/>
                    <a:pt x="2131" y="3023"/>
                  </a:cubicBezTo>
                  <a:cubicBezTo>
                    <a:pt x="3330" y="2534"/>
                    <a:pt x="4540" y="2055"/>
                    <a:pt x="5702" y="1482"/>
                  </a:cubicBezTo>
                  <a:cubicBezTo>
                    <a:pt x="6585" y="1049"/>
                    <a:pt x="7441" y="566"/>
                    <a:pt x="8267" y="34"/>
                  </a:cubicBezTo>
                  <a:cubicBezTo>
                    <a:pt x="8285" y="24"/>
                    <a:pt x="8273" y="1"/>
                    <a:pt x="825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1"/>
            <p:cNvSpPr/>
            <p:nvPr/>
          </p:nvSpPr>
          <p:spPr>
            <a:xfrm>
              <a:off x="2296050" y="852175"/>
              <a:ext cx="202750" cy="108800"/>
            </a:xfrm>
            <a:custGeom>
              <a:avLst/>
              <a:gdLst/>
              <a:ahLst/>
              <a:cxnLst/>
              <a:rect l="l" t="t" r="r" b="b"/>
              <a:pathLst>
                <a:path w="8110" h="4352" extrusionOk="0">
                  <a:moveTo>
                    <a:pt x="8081" y="1"/>
                  </a:moveTo>
                  <a:cubicBezTo>
                    <a:pt x="8079" y="1"/>
                    <a:pt x="8076" y="2"/>
                    <a:pt x="8073" y="3"/>
                  </a:cubicBezTo>
                  <a:cubicBezTo>
                    <a:pt x="6019" y="1200"/>
                    <a:pt x="3922" y="2316"/>
                    <a:pt x="1818" y="3418"/>
                  </a:cubicBezTo>
                  <a:cubicBezTo>
                    <a:pt x="1225" y="3728"/>
                    <a:pt x="626" y="4031"/>
                    <a:pt x="20" y="4317"/>
                  </a:cubicBezTo>
                  <a:cubicBezTo>
                    <a:pt x="1" y="4326"/>
                    <a:pt x="13" y="4352"/>
                    <a:pt x="30" y="4352"/>
                  </a:cubicBezTo>
                  <a:cubicBezTo>
                    <a:pt x="33" y="4352"/>
                    <a:pt x="36" y="4351"/>
                    <a:pt x="39" y="4350"/>
                  </a:cubicBezTo>
                  <a:cubicBezTo>
                    <a:pt x="1111" y="3844"/>
                    <a:pt x="2154" y="3284"/>
                    <a:pt x="3197" y="2729"/>
                  </a:cubicBezTo>
                  <a:cubicBezTo>
                    <a:pt x="4245" y="2169"/>
                    <a:pt x="5297" y="1615"/>
                    <a:pt x="6338" y="1036"/>
                  </a:cubicBezTo>
                  <a:cubicBezTo>
                    <a:pt x="6924" y="708"/>
                    <a:pt x="7511" y="374"/>
                    <a:pt x="8090" y="36"/>
                  </a:cubicBezTo>
                  <a:cubicBezTo>
                    <a:pt x="8109" y="25"/>
                    <a:pt x="8098" y="1"/>
                    <a:pt x="808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1"/>
            <p:cNvSpPr/>
            <p:nvPr/>
          </p:nvSpPr>
          <p:spPr>
            <a:xfrm>
              <a:off x="2291775" y="903425"/>
              <a:ext cx="104675" cy="52175"/>
            </a:xfrm>
            <a:custGeom>
              <a:avLst/>
              <a:gdLst/>
              <a:ahLst/>
              <a:cxnLst/>
              <a:rect l="l" t="t" r="r" b="b"/>
              <a:pathLst>
                <a:path w="4187" h="2087" extrusionOk="0">
                  <a:moveTo>
                    <a:pt x="4159" y="0"/>
                  </a:moveTo>
                  <a:cubicBezTo>
                    <a:pt x="4156" y="0"/>
                    <a:pt x="4153" y="1"/>
                    <a:pt x="4150" y="2"/>
                  </a:cubicBezTo>
                  <a:lnTo>
                    <a:pt x="19" y="2051"/>
                  </a:lnTo>
                  <a:cubicBezTo>
                    <a:pt x="0" y="2061"/>
                    <a:pt x="11" y="2086"/>
                    <a:pt x="28" y="2086"/>
                  </a:cubicBezTo>
                  <a:cubicBezTo>
                    <a:pt x="31" y="2086"/>
                    <a:pt x="34" y="2086"/>
                    <a:pt x="37" y="2084"/>
                  </a:cubicBezTo>
                  <a:lnTo>
                    <a:pt x="4168" y="33"/>
                  </a:lnTo>
                  <a:cubicBezTo>
                    <a:pt x="4187" y="26"/>
                    <a:pt x="4176" y="0"/>
                    <a:pt x="415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1"/>
            <p:cNvSpPr/>
            <p:nvPr/>
          </p:nvSpPr>
          <p:spPr>
            <a:xfrm>
              <a:off x="2398275" y="851425"/>
              <a:ext cx="102600" cy="50875"/>
            </a:xfrm>
            <a:custGeom>
              <a:avLst/>
              <a:gdLst/>
              <a:ahLst/>
              <a:cxnLst/>
              <a:rect l="l" t="t" r="r" b="b"/>
              <a:pathLst>
                <a:path w="4104" h="2035" extrusionOk="0">
                  <a:moveTo>
                    <a:pt x="4076" y="0"/>
                  </a:moveTo>
                  <a:cubicBezTo>
                    <a:pt x="4073" y="0"/>
                    <a:pt x="4070" y="1"/>
                    <a:pt x="4067" y="3"/>
                  </a:cubicBezTo>
                  <a:cubicBezTo>
                    <a:pt x="3057" y="475"/>
                    <a:pt x="2053" y="960"/>
                    <a:pt x="1056" y="1459"/>
                  </a:cubicBezTo>
                  <a:cubicBezTo>
                    <a:pt x="707" y="1634"/>
                    <a:pt x="360" y="1812"/>
                    <a:pt x="18" y="1999"/>
                  </a:cubicBezTo>
                  <a:cubicBezTo>
                    <a:pt x="1" y="2008"/>
                    <a:pt x="11" y="2034"/>
                    <a:pt x="29" y="2034"/>
                  </a:cubicBezTo>
                  <a:cubicBezTo>
                    <a:pt x="31" y="2034"/>
                    <a:pt x="34" y="2033"/>
                    <a:pt x="37" y="2032"/>
                  </a:cubicBezTo>
                  <a:cubicBezTo>
                    <a:pt x="1245" y="1375"/>
                    <a:pt x="2493" y="787"/>
                    <a:pt x="3736" y="198"/>
                  </a:cubicBezTo>
                  <a:cubicBezTo>
                    <a:pt x="3852" y="143"/>
                    <a:pt x="3969" y="88"/>
                    <a:pt x="4085" y="33"/>
                  </a:cubicBezTo>
                  <a:cubicBezTo>
                    <a:pt x="4104" y="26"/>
                    <a:pt x="4093" y="0"/>
                    <a:pt x="407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1"/>
            <p:cNvSpPr/>
            <p:nvPr/>
          </p:nvSpPr>
          <p:spPr>
            <a:xfrm>
              <a:off x="2289500" y="844600"/>
              <a:ext cx="208300" cy="105100"/>
            </a:xfrm>
            <a:custGeom>
              <a:avLst/>
              <a:gdLst/>
              <a:ahLst/>
              <a:cxnLst/>
              <a:rect l="l" t="t" r="r" b="b"/>
              <a:pathLst>
                <a:path w="8332" h="4204" extrusionOk="0">
                  <a:moveTo>
                    <a:pt x="8305" y="0"/>
                  </a:moveTo>
                  <a:cubicBezTo>
                    <a:pt x="8302" y="0"/>
                    <a:pt x="8299" y="1"/>
                    <a:pt x="8295" y="3"/>
                  </a:cubicBezTo>
                  <a:cubicBezTo>
                    <a:pt x="7402" y="631"/>
                    <a:pt x="6457" y="1187"/>
                    <a:pt x="5473" y="1664"/>
                  </a:cubicBezTo>
                  <a:cubicBezTo>
                    <a:pt x="5089" y="1850"/>
                    <a:pt x="4700" y="2028"/>
                    <a:pt x="4312" y="2206"/>
                  </a:cubicBezTo>
                  <a:cubicBezTo>
                    <a:pt x="3723" y="2478"/>
                    <a:pt x="3132" y="2748"/>
                    <a:pt x="2541" y="3019"/>
                  </a:cubicBezTo>
                  <a:lnTo>
                    <a:pt x="879" y="3781"/>
                  </a:lnTo>
                  <a:lnTo>
                    <a:pt x="310" y="4040"/>
                  </a:lnTo>
                  <a:lnTo>
                    <a:pt x="128" y="4121"/>
                  </a:lnTo>
                  <a:cubicBezTo>
                    <a:pt x="95" y="4132"/>
                    <a:pt x="62" y="4147"/>
                    <a:pt x="33" y="4165"/>
                  </a:cubicBezTo>
                  <a:cubicBezTo>
                    <a:pt x="29" y="4167"/>
                    <a:pt x="25" y="4167"/>
                    <a:pt x="20" y="4169"/>
                  </a:cubicBezTo>
                  <a:cubicBezTo>
                    <a:pt x="1" y="4179"/>
                    <a:pt x="14" y="4204"/>
                    <a:pt x="32" y="4204"/>
                  </a:cubicBezTo>
                  <a:cubicBezTo>
                    <a:pt x="35" y="4204"/>
                    <a:pt x="37" y="4203"/>
                    <a:pt x="40" y="4202"/>
                  </a:cubicBezTo>
                  <a:lnTo>
                    <a:pt x="38" y="4202"/>
                  </a:lnTo>
                  <a:lnTo>
                    <a:pt x="732" y="3886"/>
                  </a:lnTo>
                  <a:lnTo>
                    <a:pt x="2333" y="3155"/>
                  </a:lnTo>
                  <a:cubicBezTo>
                    <a:pt x="2932" y="2880"/>
                    <a:pt x="3530" y="2606"/>
                    <a:pt x="4129" y="2331"/>
                  </a:cubicBezTo>
                  <a:cubicBezTo>
                    <a:pt x="4555" y="2136"/>
                    <a:pt x="4981" y="1940"/>
                    <a:pt x="5405" y="1738"/>
                  </a:cubicBezTo>
                  <a:cubicBezTo>
                    <a:pt x="6290" y="1317"/>
                    <a:pt x="7142" y="829"/>
                    <a:pt x="7957" y="282"/>
                  </a:cubicBezTo>
                  <a:cubicBezTo>
                    <a:pt x="8078" y="201"/>
                    <a:pt x="8197" y="120"/>
                    <a:pt x="8315" y="36"/>
                  </a:cubicBezTo>
                  <a:cubicBezTo>
                    <a:pt x="8332" y="25"/>
                    <a:pt x="8320" y="0"/>
                    <a:pt x="83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1"/>
            <p:cNvSpPr/>
            <p:nvPr/>
          </p:nvSpPr>
          <p:spPr>
            <a:xfrm>
              <a:off x="2283850" y="846300"/>
              <a:ext cx="210325" cy="93125"/>
            </a:xfrm>
            <a:custGeom>
              <a:avLst/>
              <a:gdLst/>
              <a:ahLst/>
              <a:cxnLst/>
              <a:rect l="l" t="t" r="r" b="b"/>
              <a:pathLst>
                <a:path w="8413" h="3725" extrusionOk="0">
                  <a:moveTo>
                    <a:pt x="8387" y="0"/>
                  </a:moveTo>
                  <a:cubicBezTo>
                    <a:pt x="8383" y="0"/>
                    <a:pt x="8380" y="1"/>
                    <a:pt x="8376" y="3"/>
                  </a:cubicBezTo>
                  <a:cubicBezTo>
                    <a:pt x="7357" y="592"/>
                    <a:pt x="6301" y="1110"/>
                    <a:pt x="5227" y="1587"/>
                  </a:cubicBezTo>
                  <a:cubicBezTo>
                    <a:pt x="4142" y="2070"/>
                    <a:pt x="3040" y="2509"/>
                    <a:pt x="1933" y="2942"/>
                  </a:cubicBezTo>
                  <a:cubicBezTo>
                    <a:pt x="1296" y="3192"/>
                    <a:pt x="657" y="3440"/>
                    <a:pt x="20" y="3686"/>
                  </a:cubicBezTo>
                  <a:cubicBezTo>
                    <a:pt x="0" y="3694"/>
                    <a:pt x="7" y="3725"/>
                    <a:pt x="24" y="3725"/>
                  </a:cubicBezTo>
                  <a:cubicBezTo>
                    <a:pt x="27" y="3725"/>
                    <a:pt x="29" y="3725"/>
                    <a:pt x="31" y="3724"/>
                  </a:cubicBezTo>
                  <a:cubicBezTo>
                    <a:pt x="1153" y="3287"/>
                    <a:pt x="2280" y="2854"/>
                    <a:pt x="3398" y="2402"/>
                  </a:cubicBezTo>
                  <a:cubicBezTo>
                    <a:pt x="4483" y="1962"/>
                    <a:pt x="5561" y="1499"/>
                    <a:pt x="6613" y="983"/>
                  </a:cubicBezTo>
                  <a:cubicBezTo>
                    <a:pt x="7217" y="686"/>
                    <a:pt x="7812" y="372"/>
                    <a:pt x="8396" y="36"/>
                  </a:cubicBezTo>
                  <a:cubicBezTo>
                    <a:pt x="8413" y="25"/>
                    <a:pt x="8403" y="0"/>
                    <a:pt x="838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1"/>
            <p:cNvSpPr/>
            <p:nvPr/>
          </p:nvSpPr>
          <p:spPr>
            <a:xfrm>
              <a:off x="2279125" y="935175"/>
              <a:ext cx="24275" cy="29525"/>
            </a:xfrm>
            <a:custGeom>
              <a:avLst/>
              <a:gdLst/>
              <a:ahLst/>
              <a:cxnLst/>
              <a:rect l="l" t="t" r="r" b="b"/>
              <a:pathLst>
                <a:path w="971" h="1181" extrusionOk="0">
                  <a:moveTo>
                    <a:pt x="91" y="1"/>
                  </a:moveTo>
                  <a:cubicBezTo>
                    <a:pt x="69" y="1"/>
                    <a:pt x="48" y="9"/>
                    <a:pt x="33" y="26"/>
                  </a:cubicBezTo>
                  <a:lnTo>
                    <a:pt x="0" y="57"/>
                  </a:lnTo>
                  <a:cubicBezTo>
                    <a:pt x="323" y="342"/>
                    <a:pt x="479" y="770"/>
                    <a:pt x="758" y="1098"/>
                  </a:cubicBezTo>
                  <a:cubicBezTo>
                    <a:pt x="789" y="1133"/>
                    <a:pt x="824" y="1170"/>
                    <a:pt x="870" y="1179"/>
                  </a:cubicBezTo>
                  <a:cubicBezTo>
                    <a:pt x="875" y="1180"/>
                    <a:pt x="879" y="1180"/>
                    <a:pt x="884" y="1180"/>
                  </a:cubicBezTo>
                  <a:cubicBezTo>
                    <a:pt x="926" y="1180"/>
                    <a:pt x="971" y="1146"/>
                    <a:pt x="967" y="1106"/>
                  </a:cubicBezTo>
                  <a:cubicBezTo>
                    <a:pt x="962" y="1087"/>
                    <a:pt x="951" y="1067"/>
                    <a:pt x="938" y="1054"/>
                  </a:cubicBezTo>
                  <a:cubicBezTo>
                    <a:pt x="692" y="729"/>
                    <a:pt x="446" y="406"/>
                    <a:pt x="200" y="81"/>
                  </a:cubicBezTo>
                  <a:cubicBezTo>
                    <a:pt x="180" y="52"/>
                    <a:pt x="156" y="28"/>
                    <a:pt x="128" y="10"/>
                  </a:cubicBezTo>
                  <a:cubicBezTo>
                    <a:pt x="116" y="4"/>
                    <a:pt x="103" y="1"/>
                    <a:pt x="9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1"/>
            <p:cNvSpPr/>
            <p:nvPr/>
          </p:nvSpPr>
          <p:spPr>
            <a:xfrm>
              <a:off x="2485575" y="841275"/>
              <a:ext cx="21150" cy="8425"/>
            </a:xfrm>
            <a:custGeom>
              <a:avLst/>
              <a:gdLst/>
              <a:ahLst/>
              <a:cxnLst/>
              <a:rect l="l" t="t" r="r" b="b"/>
              <a:pathLst>
                <a:path w="846" h="337" extrusionOk="0">
                  <a:moveTo>
                    <a:pt x="827" y="0"/>
                  </a:moveTo>
                  <a:cubicBezTo>
                    <a:pt x="824" y="0"/>
                    <a:pt x="822" y="1"/>
                    <a:pt x="819" y="2"/>
                  </a:cubicBezTo>
                  <a:cubicBezTo>
                    <a:pt x="781" y="31"/>
                    <a:pt x="741" y="58"/>
                    <a:pt x="700" y="83"/>
                  </a:cubicBezTo>
                  <a:lnTo>
                    <a:pt x="700" y="83"/>
                  </a:lnTo>
                  <a:lnTo>
                    <a:pt x="140" y="260"/>
                  </a:lnTo>
                  <a:lnTo>
                    <a:pt x="140" y="260"/>
                  </a:lnTo>
                  <a:cubicBezTo>
                    <a:pt x="139" y="261"/>
                    <a:pt x="138" y="261"/>
                    <a:pt x="136" y="261"/>
                  </a:cubicBezTo>
                  <a:cubicBezTo>
                    <a:pt x="135" y="262"/>
                    <a:pt x="134" y="262"/>
                    <a:pt x="133" y="263"/>
                  </a:cubicBezTo>
                  <a:lnTo>
                    <a:pt x="133" y="263"/>
                  </a:lnTo>
                  <a:lnTo>
                    <a:pt x="20" y="299"/>
                  </a:lnTo>
                  <a:cubicBezTo>
                    <a:pt x="1" y="305"/>
                    <a:pt x="2" y="336"/>
                    <a:pt x="22" y="336"/>
                  </a:cubicBezTo>
                  <a:cubicBezTo>
                    <a:pt x="23" y="336"/>
                    <a:pt x="23" y="336"/>
                    <a:pt x="24" y="336"/>
                  </a:cubicBezTo>
                  <a:cubicBezTo>
                    <a:pt x="26" y="336"/>
                    <a:pt x="28" y="336"/>
                    <a:pt x="31" y="336"/>
                  </a:cubicBezTo>
                  <a:lnTo>
                    <a:pt x="31" y="336"/>
                  </a:lnTo>
                  <a:lnTo>
                    <a:pt x="31" y="336"/>
                  </a:lnTo>
                  <a:lnTo>
                    <a:pt x="33" y="335"/>
                  </a:lnTo>
                  <a:lnTo>
                    <a:pt x="33" y="335"/>
                  </a:lnTo>
                  <a:cubicBezTo>
                    <a:pt x="257" y="317"/>
                    <a:pt x="475" y="252"/>
                    <a:pt x="670" y="143"/>
                  </a:cubicBezTo>
                  <a:lnTo>
                    <a:pt x="670" y="143"/>
                  </a:lnTo>
                  <a:cubicBezTo>
                    <a:pt x="702" y="131"/>
                    <a:pt x="734" y="118"/>
                    <a:pt x="766" y="105"/>
                  </a:cubicBezTo>
                  <a:cubicBezTo>
                    <a:pt x="806" y="88"/>
                    <a:pt x="845" y="66"/>
                    <a:pt x="845" y="20"/>
                  </a:cubicBezTo>
                  <a:cubicBezTo>
                    <a:pt x="845" y="8"/>
                    <a:pt x="836"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1"/>
            <p:cNvSpPr/>
            <p:nvPr/>
          </p:nvSpPr>
          <p:spPr>
            <a:xfrm>
              <a:off x="2493600" y="847250"/>
              <a:ext cx="21000" cy="9100"/>
            </a:xfrm>
            <a:custGeom>
              <a:avLst/>
              <a:gdLst/>
              <a:ahLst/>
              <a:cxnLst/>
              <a:rect l="l" t="t" r="r" b="b"/>
              <a:pathLst>
                <a:path w="840" h="364" extrusionOk="0">
                  <a:moveTo>
                    <a:pt x="812" y="0"/>
                  </a:moveTo>
                  <a:cubicBezTo>
                    <a:pt x="811" y="0"/>
                    <a:pt x="809" y="0"/>
                    <a:pt x="808" y="0"/>
                  </a:cubicBezTo>
                  <a:cubicBezTo>
                    <a:pt x="662" y="45"/>
                    <a:pt x="519" y="93"/>
                    <a:pt x="378" y="148"/>
                  </a:cubicBezTo>
                  <a:lnTo>
                    <a:pt x="378" y="148"/>
                  </a:lnTo>
                  <a:cubicBezTo>
                    <a:pt x="282" y="172"/>
                    <a:pt x="186" y="199"/>
                    <a:pt x="92" y="229"/>
                  </a:cubicBezTo>
                  <a:cubicBezTo>
                    <a:pt x="72" y="235"/>
                    <a:pt x="77" y="265"/>
                    <a:pt x="95" y="265"/>
                  </a:cubicBezTo>
                  <a:cubicBezTo>
                    <a:pt x="97" y="265"/>
                    <a:pt x="99" y="265"/>
                    <a:pt x="101" y="264"/>
                  </a:cubicBezTo>
                  <a:cubicBezTo>
                    <a:pt x="115" y="260"/>
                    <a:pt x="128" y="255"/>
                    <a:pt x="142" y="251"/>
                  </a:cubicBezTo>
                  <a:lnTo>
                    <a:pt x="142" y="251"/>
                  </a:lnTo>
                  <a:cubicBezTo>
                    <a:pt x="141" y="255"/>
                    <a:pt x="142" y="260"/>
                    <a:pt x="144" y="265"/>
                  </a:cubicBezTo>
                  <a:lnTo>
                    <a:pt x="144" y="265"/>
                  </a:lnTo>
                  <a:cubicBezTo>
                    <a:pt x="101" y="284"/>
                    <a:pt x="58" y="304"/>
                    <a:pt x="17" y="328"/>
                  </a:cubicBezTo>
                  <a:cubicBezTo>
                    <a:pt x="1" y="338"/>
                    <a:pt x="9" y="363"/>
                    <a:pt x="28" y="363"/>
                  </a:cubicBezTo>
                  <a:cubicBezTo>
                    <a:pt x="29" y="363"/>
                    <a:pt x="31" y="363"/>
                    <a:pt x="33" y="363"/>
                  </a:cubicBezTo>
                  <a:cubicBezTo>
                    <a:pt x="278" y="288"/>
                    <a:pt x="520" y="203"/>
                    <a:pt x="757" y="106"/>
                  </a:cubicBezTo>
                  <a:cubicBezTo>
                    <a:pt x="779" y="100"/>
                    <a:pt x="772" y="73"/>
                    <a:pt x="755" y="71"/>
                  </a:cubicBezTo>
                  <a:lnTo>
                    <a:pt x="755" y="71"/>
                  </a:lnTo>
                  <a:cubicBezTo>
                    <a:pt x="777" y="60"/>
                    <a:pt x="799" y="48"/>
                    <a:pt x="821" y="36"/>
                  </a:cubicBezTo>
                  <a:cubicBezTo>
                    <a:pt x="839" y="25"/>
                    <a:pt x="829" y="0"/>
                    <a:pt x="81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1"/>
            <p:cNvSpPr/>
            <p:nvPr/>
          </p:nvSpPr>
          <p:spPr>
            <a:xfrm>
              <a:off x="2166125" y="877525"/>
              <a:ext cx="148925" cy="56725"/>
            </a:xfrm>
            <a:custGeom>
              <a:avLst/>
              <a:gdLst/>
              <a:ahLst/>
              <a:cxnLst/>
              <a:rect l="l" t="t" r="r" b="b"/>
              <a:pathLst>
                <a:path w="5957" h="2269" extrusionOk="0">
                  <a:moveTo>
                    <a:pt x="1510" y="1"/>
                  </a:moveTo>
                  <a:cubicBezTo>
                    <a:pt x="1239" y="1"/>
                    <a:pt x="970" y="42"/>
                    <a:pt x="717" y="138"/>
                  </a:cubicBezTo>
                  <a:cubicBezTo>
                    <a:pt x="361" y="274"/>
                    <a:pt x="16" y="568"/>
                    <a:pt x="9" y="944"/>
                  </a:cubicBezTo>
                  <a:cubicBezTo>
                    <a:pt x="1" y="1394"/>
                    <a:pt x="464" y="1708"/>
                    <a:pt x="897" y="1857"/>
                  </a:cubicBezTo>
                  <a:cubicBezTo>
                    <a:pt x="1448" y="2046"/>
                    <a:pt x="2034" y="2112"/>
                    <a:pt x="2614" y="2176"/>
                  </a:cubicBezTo>
                  <a:cubicBezTo>
                    <a:pt x="3310" y="2255"/>
                    <a:pt x="5107" y="2268"/>
                    <a:pt x="5755" y="2268"/>
                  </a:cubicBezTo>
                  <a:cubicBezTo>
                    <a:pt x="5827" y="2215"/>
                    <a:pt x="5895" y="2156"/>
                    <a:pt x="5957" y="2090"/>
                  </a:cubicBezTo>
                  <a:lnTo>
                    <a:pt x="5906" y="1847"/>
                  </a:lnTo>
                  <a:lnTo>
                    <a:pt x="3864" y="786"/>
                  </a:lnTo>
                  <a:cubicBezTo>
                    <a:pt x="3376" y="529"/>
                    <a:pt x="2884" y="270"/>
                    <a:pt x="2353" y="123"/>
                  </a:cubicBezTo>
                  <a:cubicBezTo>
                    <a:pt x="2080" y="46"/>
                    <a:pt x="1794" y="1"/>
                    <a:pt x="151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1"/>
            <p:cNvSpPr/>
            <p:nvPr/>
          </p:nvSpPr>
          <p:spPr>
            <a:xfrm>
              <a:off x="2458375" y="873725"/>
              <a:ext cx="15950" cy="34100"/>
            </a:xfrm>
            <a:custGeom>
              <a:avLst/>
              <a:gdLst/>
              <a:ahLst/>
              <a:cxnLst/>
              <a:rect l="l" t="t" r="r" b="b"/>
              <a:pathLst>
                <a:path w="638" h="1364" extrusionOk="0">
                  <a:moveTo>
                    <a:pt x="71" y="1"/>
                  </a:moveTo>
                  <a:cubicBezTo>
                    <a:pt x="56" y="1"/>
                    <a:pt x="42" y="3"/>
                    <a:pt x="27" y="7"/>
                  </a:cubicBezTo>
                  <a:cubicBezTo>
                    <a:pt x="1" y="72"/>
                    <a:pt x="58" y="143"/>
                    <a:pt x="117" y="180"/>
                  </a:cubicBezTo>
                  <a:cubicBezTo>
                    <a:pt x="177" y="217"/>
                    <a:pt x="249" y="244"/>
                    <a:pt x="282" y="307"/>
                  </a:cubicBezTo>
                  <a:cubicBezTo>
                    <a:pt x="317" y="373"/>
                    <a:pt x="295" y="455"/>
                    <a:pt x="273" y="527"/>
                  </a:cubicBezTo>
                  <a:lnTo>
                    <a:pt x="108" y="1054"/>
                  </a:lnTo>
                  <a:lnTo>
                    <a:pt x="155" y="1364"/>
                  </a:lnTo>
                  <a:cubicBezTo>
                    <a:pt x="275" y="1054"/>
                    <a:pt x="423" y="755"/>
                    <a:pt x="594" y="470"/>
                  </a:cubicBezTo>
                  <a:cubicBezTo>
                    <a:pt x="616" y="435"/>
                    <a:pt x="638" y="395"/>
                    <a:pt x="631" y="354"/>
                  </a:cubicBezTo>
                  <a:cubicBezTo>
                    <a:pt x="625" y="301"/>
                    <a:pt x="574" y="268"/>
                    <a:pt x="530" y="239"/>
                  </a:cubicBezTo>
                  <a:cubicBezTo>
                    <a:pt x="438" y="182"/>
                    <a:pt x="348" y="127"/>
                    <a:pt x="256" y="70"/>
                  </a:cubicBezTo>
                  <a:cubicBezTo>
                    <a:pt x="198" y="36"/>
                    <a:pt x="135" y="1"/>
                    <a:pt x="71"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1"/>
            <p:cNvSpPr/>
            <p:nvPr/>
          </p:nvSpPr>
          <p:spPr>
            <a:xfrm>
              <a:off x="2443550" y="883875"/>
              <a:ext cx="14750" cy="34600"/>
            </a:xfrm>
            <a:custGeom>
              <a:avLst/>
              <a:gdLst/>
              <a:ahLst/>
              <a:cxnLst/>
              <a:rect l="l" t="t" r="r" b="b"/>
              <a:pathLst>
                <a:path w="590" h="1384" extrusionOk="0">
                  <a:moveTo>
                    <a:pt x="34" y="1"/>
                  </a:moveTo>
                  <a:cubicBezTo>
                    <a:pt x="24" y="1"/>
                    <a:pt x="14" y="4"/>
                    <a:pt x="7" y="13"/>
                  </a:cubicBezTo>
                  <a:cubicBezTo>
                    <a:pt x="1" y="90"/>
                    <a:pt x="71" y="154"/>
                    <a:pt x="141" y="189"/>
                  </a:cubicBezTo>
                  <a:cubicBezTo>
                    <a:pt x="212" y="227"/>
                    <a:pt x="293" y="255"/>
                    <a:pt x="332" y="321"/>
                  </a:cubicBezTo>
                  <a:cubicBezTo>
                    <a:pt x="394" y="420"/>
                    <a:pt x="343" y="545"/>
                    <a:pt x="291" y="648"/>
                  </a:cubicBezTo>
                  <a:cubicBezTo>
                    <a:pt x="273" y="688"/>
                    <a:pt x="249" y="725"/>
                    <a:pt x="218" y="758"/>
                  </a:cubicBezTo>
                  <a:cubicBezTo>
                    <a:pt x="174" y="804"/>
                    <a:pt x="104" y="828"/>
                    <a:pt x="80" y="890"/>
                  </a:cubicBezTo>
                  <a:cubicBezTo>
                    <a:pt x="51" y="956"/>
                    <a:pt x="95" y="1030"/>
                    <a:pt x="144" y="1085"/>
                  </a:cubicBezTo>
                  <a:cubicBezTo>
                    <a:pt x="185" y="1131"/>
                    <a:pt x="231" y="1171"/>
                    <a:pt x="282" y="1208"/>
                  </a:cubicBezTo>
                  <a:lnTo>
                    <a:pt x="284" y="1384"/>
                  </a:lnTo>
                  <a:cubicBezTo>
                    <a:pt x="348" y="1017"/>
                    <a:pt x="589" y="675"/>
                    <a:pt x="539" y="306"/>
                  </a:cubicBezTo>
                  <a:cubicBezTo>
                    <a:pt x="539" y="275"/>
                    <a:pt x="528" y="244"/>
                    <a:pt x="508" y="220"/>
                  </a:cubicBezTo>
                  <a:cubicBezTo>
                    <a:pt x="493" y="207"/>
                    <a:pt x="475" y="194"/>
                    <a:pt x="455" y="187"/>
                  </a:cubicBezTo>
                  <a:lnTo>
                    <a:pt x="80" y="13"/>
                  </a:lnTo>
                  <a:cubicBezTo>
                    <a:pt x="66" y="7"/>
                    <a:pt x="49" y="1"/>
                    <a:pt x="3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1"/>
            <p:cNvSpPr/>
            <p:nvPr/>
          </p:nvSpPr>
          <p:spPr>
            <a:xfrm>
              <a:off x="2445875" y="866750"/>
              <a:ext cx="16275" cy="50975"/>
            </a:xfrm>
            <a:custGeom>
              <a:avLst/>
              <a:gdLst/>
              <a:ahLst/>
              <a:cxnLst/>
              <a:rect l="l" t="t" r="r" b="b"/>
              <a:pathLst>
                <a:path w="651" h="2039" extrusionOk="0">
                  <a:moveTo>
                    <a:pt x="46" y="1"/>
                  </a:moveTo>
                  <a:cubicBezTo>
                    <a:pt x="31" y="1"/>
                    <a:pt x="15" y="3"/>
                    <a:pt x="0" y="9"/>
                  </a:cubicBezTo>
                  <a:cubicBezTo>
                    <a:pt x="33" y="220"/>
                    <a:pt x="154" y="409"/>
                    <a:pt x="330" y="529"/>
                  </a:cubicBezTo>
                  <a:cubicBezTo>
                    <a:pt x="373" y="558"/>
                    <a:pt x="420" y="586"/>
                    <a:pt x="446" y="630"/>
                  </a:cubicBezTo>
                  <a:cubicBezTo>
                    <a:pt x="466" y="677"/>
                    <a:pt x="470" y="727"/>
                    <a:pt x="464" y="778"/>
                  </a:cubicBezTo>
                  <a:cubicBezTo>
                    <a:pt x="444" y="1100"/>
                    <a:pt x="393" y="1421"/>
                    <a:pt x="316" y="1737"/>
                  </a:cubicBezTo>
                  <a:lnTo>
                    <a:pt x="424" y="2038"/>
                  </a:lnTo>
                  <a:cubicBezTo>
                    <a:pt x="536" y="1647"/>
                    <a:pt x="611" y="1248"/>
                    <a:pt x="641" y="843"/>
                  </a:cubicBezTo>
                  <a:cubicBezTo>
                    <a:pt x="648" y="758"/>
                    <a:pt x="650" y="663"/>
                    <a:pt x="615" y="589"/>
                  </a:cubicBezTo>
                  <a:cubicBezTo>
                    <a:pt x="578" y="514"/>
                    <a:pt x="507" y="461"/>
                    <a:pt x="444" y="406"/>
                  </a:cubicBezTo>
                  <a:cubicBezTo>
                    <a:pt x="362" y="334"/>
                    <a:pt x="292" y="250"/>
                    <a:pt x="233" y="160"/>
                  </a:cubicBezTo>
                  <a:cubicBezTo>
                    <a:pt x="209" y="114"/>
                    <a:pt x="178" y="75"/>
                    <a:pt x="141" y="40"/>
                  </a:cubicBezTo>
                  <a:cubicBezTo>
                    <a:pt x="115" y="14"/>
                    <a:pt x="81" y="1"/>
                    <a:pt x="46"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1"/>
            <p:cNvSpPr/>
            <p:nvPr/>
          </p:nvSpPr>
          <p:spPr>
            <a:xfrm>
              <a:off x="2448950" y="885775"/>
              <a:ext cx="23350" cy="32700"/>
            </a:xfrm>
            <a:custGeom>
              <a:avLst/>
              <a:gdLst/>
              <a:ahLst/>
              <a:cxnLst/>
              <a:rect l="l" t="t" r="r" b="b"/>
              <a:pathLst>
                <a:path w="934" h="1308" extrusionOk="0">
                  <a:moveTo>
                    <a:pt x="504" y="1"/>
                  </a:moveTo>
                  <a:cubicBezTo>
                    <a:pt x="476" y="1"/>
                    <a:pt x="449" y="5"/>
                    <a:pt x="424" y="19"/>
                  </a:cubicBezTo>
                  <a:cubicBezTo>
                    <a:pt x="380" y="45"/>
                    <a:pt x="347" y="85"/>
                    <a:pt x="325" y="131"/>
                  </a:cubicBezTo>
                  <a:cubicBezTo>
                    <a:pt x="138" y="467"/>
                    <a:pt x="55" y="851"/>
                    <a:pt x="4" y="1233"/>
                  </a:cubicBezTo>
                  <a:cubicBezTo>
                    <a:pt x="0" y="1262"/>
                    <a:pt x="0" y="1293"/>
                    <a:pt x="24" y="1308"/>
                  </a:cubicBezTo>
                  <a:lnTo>
                    <a:pt x="468" y="1101"/>
                  </a:lnTo>
                  <a:cubicBezTo>
                    <a:pt x="593" y="746"/>
                    <a:pt x="749" y="401"/>
                    <a:pt x="933" y="74"/>
                  </a:cubicBezTo>
                  <a:lnTo>
                    <a:pt x="600" y="12"/>
                  </a:lnTo>
                  <a:cubicBezTo>
                    <a:pt x="568" y="6"/>
                    <a:pt x="536" y="1"/>
                    <a:pt x="50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1"/>
            <p:cNvSpPr/>
            <p:nvPr/>
          </p:nvSpPr>
          <p:spPr>
            <a:xfrm>
              <a:off x="2281800" y="806725"/>
              <a:ext cx="40725" cy="32250"/>
            </a:xfrm>
            <a:custGeom>
              <a:avLst/>
              <a:gdLst/>
              <a:ahLst/>
              <a:cxnLst/>
              <a:rect l="l" t="t" r="r" b="b"/>
              <a:pathLst>
                <a:path w="1629" h="1290" extrusionOk="0">
                  <a:moveTo>
                    <a:pt x="508" y="1"/>
                  </a:moveTo>
                  <a:lnTo>
                    <a:pt x="491" y="47"/>
                  </a:lnTo>
                  <a:lnTo>
                    <a:pt x="473" y="91"/>
                  </a:lnTo>
                  <a:lnTo>
                    <a:pt x="1" y="1290"/>
                  </a:lnTo>
                  <a:lnTo>
                    <a:pt x="1529" y="941"/>
                  </a:lnTo>
                  <a:cubicBezTo>
                    <a:pt x="1527" y="921"/>
                    <a:pt x="1540" y="822"/>
                    <a:pt x="1558" y="701"/>
                  </a:cubicBezTo>
                  <a:cubicBezTo>
                    <a:pt x="1569" y="611"/>
                    <a:pt x="1584" y="512"/>
                    <a:pt x="1598" y="427"/>
                  </a:cubicBezTo>
                  <a:cubicBezTo>
                    <a:pt x="1615" y="313"/>
                    <a:pt x="1628" y="223"/>
                    <a:pt x="1628" y="223"/>
                  </a:cubicBezTo>
                  <a:lnTo>
                    <a:pt x="508"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1"/>
            <p:cNvSpPr/>
            <p:nvPr/>
          </p:nvSpPr>
          <p:spPr>
            <a:xfrm>
              <a:off x="2293350" y="807950"/>
              <a:ext cx="28400" cy="16325"/>
            </a:xfrm>
            <a:custGeom>
              <a:avLst/>
              <a:gdLst/>
              <a:ahLst/>
              <a:cxnLst/>
              <a:rect l="l" t="t" r="r" b="b"/>
              <a:pathLst>
                <a:path w="1136" h="653" extrusionOk="0">
                  <a:moveTo>
                    <a:pt x="31" y="0"/>
                  </a:moveTo>
                  <a:cubicBezTo>
                    <a:pt x="7" y="0"/>
                    <a:pt x="0" y="15"/>
                    <a:pt x="11" y="42"/>
                  </a:cubicBezTo>
                  <a:cubicBezTo>
                    <a:pt x="57" y="165"/>
                    <a:pt x="428" y="507"/>
                    <a:pt x="1096" y="652"/>
                  </a:cubicBezTo>
                  <a:cubicBezTo>
                    <a:pt x="1109" y="562"/>
                    <a:pt x="1125" y="463"/>
                    <a:pt x="1136" y="378"/>
                  </a:cubicBezTo>
                  <a:cubicBezTo>
                    <a:pt x="934" y="373"/>
                    <a:pt x="475" y="253"/>
                    <a:pt x="130" y="40"/>
                  </a:cubicBezTo>
                  <a:cubicBezTo>
                    <a:pt x="99" y="20"/>
                    <a:pt x="66" y="4"/>
                    <a:pt x="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1"/>
            <p:cNvSpPr/>
            <p:nvPr/>
          </p:nvSpPr>
          <p:spPr>
            <a:xfrm>
              <a:off x="2272375" y="712850"/>
              <a:ext cx="90175" cy="103975"/>
            </a:xfrm>
            <a:custGeom>
              <a:avLst/>
              <a:gdLst/>
              <a:ahLst/>
              <a:cxnLst/>
              <a:rect l="l" t="t" r="r" b="b"/>
              <a:pathLst>
                <a:path w="3607" h="4159" extrusionOk="0">
                  <a:moveTo>
                    <a:pt x="1728" y="1"/>
                  </a:moveTo>
                  <a:cubicBezTo>
                    <a:pt x="1139" y="1"/>
                    <a:pt x="574" y="399"/>
                    <a:pt x="301" y="931"/>
                  </a:cubicBezTo>
                  <a:cubicBezTo>
                    <a:pt x="0" y="1518"/>
                    <a:pt x="13" y="2227"/>
                    <a:pt x="202" y="2857"/>
                  </a:cubicBezTo>
                  <a:cubicBezTo>
                    <a:pt x="369" y="3409"/>
                    <a:pt x="699" y="3844"/>
                    <a:pt x="1259" y="3971"/>
                  </a:cubicBezTo>
                  <a:cubicBezTo>
                    <a:pt x="1588" y="4100"/>
                    <a:pt x="1855" y="4158"/>
                    <a:pt x="2074" y="4158"/>
                  </a:cubicBezTo>
                  <a:cubicBezTo>
                    <a:pt x="3164" y="4158"/>
                    <a:pt x="3041" y="2713"/>
                    <a:pt x="3400" y="1500"/>
                  </a:cubicBezTo>
                  <a:cubicBezTo>
                    <a:pt x="3606" y="1076"/>
                    <a:pt x="3303" y="835"/>
                    <a:pt x="3042" y="615"/>
                  </a:cubicBezTo>
                  <a:cubicBezTo>
                    <a:pt x="2710" y="336"/>
                    <a:pt x="2339" y="75"/>
                    <a:pt x="1909" y="13"/>
                  </a:cubicBezTo>
                  <a:cubicBezTo>
                    <a:pt x="1849" y="5"/>
                    <a:pt x="1788" y="1"/>
                    <a:pt x="1728"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1"/>
            <p:cNvSpPr/>
            <p:nvPr/>
          </p:nvSpPr>
          <p:spPr>
            <a:xfrm>
              <a:off x="2323425" y="773325"/>
              <a:ext cx="17375" cy="23225"/>
            </a:xfrm>
            <a:custGeom>
              <a:avLst/>
              <a:gdLst/>
              <a:ahLst/>
              <a:cxnLst/>
              <a:rect l="l" t="t" r="r" b="b"/>
              <a:pathLst>
                <a:path w="695" h="929" extrusionOk="0">
                  <a:moveTo>
                    <a:pt x="559" y="0"/>
                  </a:moveTo>
                  <a:cubicBezTo>
                    <a:pt x="548" y="0"/>
                    <a:pt x="537" y="5"/>
                    <a:pt x="528" y="17"/>
                  </a:cubicBezTo>
                  <a:cubicBezTo>
                    <a:pt x="488" y="72"/>
                    <a:pt x="460" y="135"/>
                    <a:pt x="442" y="201"/>
                  </a:cubicBezTo>
                  <a:cubicBezTo>
                    <a:pt x="425" y="263"/>
                    <a:pt x="416" y="329"/>
                    <a:pt x="418" y="392"/>
                  </a:cubicBezTo>
                  <a:cubicBezTo>
                    <a:pt x="422" y="505"/>
                    <a:pt x="453" y="614"/>
                    <a:pt x="509" y="710"/>
                  </a:cubicBezTo>
                  <a:lnTo>
                    <a:pt x="509" y="710"/>
                  </a:lnTo>
                  <a:cubicBezTo>
                    <a:pt x="497" y="715"/>
                    <a:pt x="484" y="719"/>
                    <a:pt x="471" y="722"/>
                  </a:cubicBezTo>
                  <a:cubicBezTo>
                    <a:pt x="427" y="735"/>
                    <a:pt x="378" y="742"/>
                    <a:pt x="332" y="744"/>
                  </a:cubicBezTo>
                  <a:cubicBezTo>
                    <a:pt x="312" y="745"/>
                    <a:pt x="293" y="745"/>
                    <a:pt x="273" y="745"/>
                  </a:cubicBezTo>
                  <a:cubicBezTo>
                    <a:pt x="245" y="745"/>
                    <a:pt x="218" y="744"/>
                    <a:pt x="190" y="742"/>
                  </a:cubicBezTo>
                  <a:cubicBezTo>
                    <a:pt x="180" y="741"/>
                    <a:pt x="170" y="740"/>
                    <a:pt x="160" y="740"/>
                  </a:cubicBezTo>
                  <a:cubicBezTo>
                    <a:pt x="117" y="740"/>
                    <a:pt x="75" y="748"/>
                    <a:pt x="36" y="768"/>
                  </a:cubicBezTo>
                  <a:cubicBezTo>
                    <a:pt x="1" y="783"/>
                    <a:pt x="3" y="832"/>
                    <a:pt x="25" y="856"/>
                  </a:cubicBezTo>
                  <a:cubicBezTo>
                    <a:pt x="75" y="911"/>
                    <a:pt x="148" y="929"/>
                    <a:pt x="224" y="929"/>
                  </a:cubicBezTo>
                  <a:cubicBezTo>
                    <a:pt x="289" y="929"/>
                    <a:pt x="356" y="916"/>
                    <a:pt x="411" y="904"/>
                  </a:cubicBezTo>
                  <a:cubicBezTo>
                    <a:pt x="471" y="891"/>
                    <a:pt x="528" y="873"/>
                    <a:pt x="583" y="847"/>
                  </a:cubicBezTo>
                  <a:cubicBezTo>
                    <a:pt x="631" y="821"/>
                    <a:pt x="695" y="761"/>
                    <a:pt x="677" y="700"/>
                  </a:cubicBezTo>
                  <a:cubicBezTo>
                    <a:pt x="664" y="669"/>
                    <a:pt x="649" y="643"/>
                    <a:pt x="629" y="619"/>
                  </a:cubicBezTo>
                  <a:cubicBezTo>
                    <a:pt x="618" y="599"/>
                    <a:pt x="607" y="577"/>
                    <a:pt x="598" y="557"/>
                  </a:cubicBezTo>
                  <a:cubicBezTo>
                    <a:pt x="578" y="504"/>
                    <a:pt x="565" y="447"/>
                    <a:pt x="561" y="392"/>
                  </a:cubicBezTo>
                  <a:cubicBezTo>
                    <a:pt x="558" y="340"/>
                    <a:pt x="561" y="287"/>
                    <a:pt x="572" y="236"/>
                  </a:cubicBezTo>
                  <a:cubicBezTo>
                    <a:pt x="583" y="177"/>
                    <a:pt x="618" y="113"/>
                    <a:pt x="613" y="52"/>
                  </a:cubicBezTo>
                  <a:cubicBezTo>
                    <a:pt x="612" y="25"/>
                    <a:pt x="585" y="0"/>
                    <a:pt x="55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1"/>
            <p:cNvSpPr/>
            <p:nvPr/>
          </p:nvSpPr>
          <p:spPr>
            <a:xfrm>
              <a:off x="2319575" y="775550"/>
              <a:ext cx="6575" cy="5075"/>
            </a:xfrm>
            <a:custGeom>
              <a:avLst/>
              <a:gdLst/>
              <a:ahLst/>
              <a:cxnLst/>
              <a:rect l="l" t="t" r="r" b="b"/>
              <a:pathLst>
                <a:path w="263" h="203" extrusionOk="0">
                  <a:moveTo>
                    <a:pt x="131" y="0"/>
                  </a:moveTo>
                  <a:cubicBezTo>
                    <a:pt x="1" y="0"/>
                    <a:pt x="1" y="202"/>
                    <a:pt x="131" y="202"/>
                  </a:cubicBezTo>
                  <a:cubicBezTo>
                    <a:pt x="262" y="202"/>
                    <a:pt x="262" y="0"/>
                    <a:pt x="13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1"/>
            <p:cNvSpPr/>
            <p:nvPr/>
          </p:nvSpPr>
          <p:spPr>
            <a:xfrm>
              <a:off x="2340900" y="776800"/>
              <a:ext cx="7150" cy="5575"/>
            </a:xfrm>
            <a:custGeom>
              <a:avLst/>
              <a:gdLst/>
              <a:ahLst/>
              <a:cxnLst/>
              <a:rect l="l" t="t" r="r" b="b"/>
              <a:pathLst>
                <a:path w="286" h="223" extrusionOk="0">
                  <a:moveTo>
                    <a:pt x="143" y="1"/>
                  </a:moveTo>
                  <a:cubicBezTo>
                    <a:pt x="0" y="1"/>
                    <a:pt x="0" y="223"/>
                    <a:pt x="143" y="223"/>
                  </a:cubicBezTo>
                  <a:cubicBezTo>
                    <a:pt x="286" y="223"/>
                    <a:pt x="286" y="1"/>
                    <a:pt x="14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1"/>
            <p:cNvSpPr/>
            <p:nvPr/>
          </p:nvSpPr>
          <p:spPr>
            <a:xfrm>
              <a:off x="2314250" y="761275"/>
              <a:ext cx="18375" cy="5925"/>
            </a:xfrm>
            <a:custGeom>
              <a:avLst/>
              <a:gdLst/>
              <a:ahLst/>
              <a:cxnLst/>
              <a:rect l="l" t="t" r="r" b="b"/>
              <a:pathLst>
                <a:path w="735" h="237" extrusionOk="0">
                  <a:moveTo>
                    <a:pt x="131" y="0"/>
                  </a:moveTo>
                  <a:cubicBezTo>
                    <a:pt x="108" y="0"/>
                    <a:pt x="86" y="3"/>
                    <a:pt x="65" y="7"/>
                  </a:cubicBezTo>
                  <a:cubicBezTo>
                    <a:pt x="36" y="16"/>
                    <a:pt x="1" y="44"/>
                    <a:pt x="12" y="77"/>
                  </a:cubicBezTo>
                  <a:lnTo>
                    <a:pt x="14" y="77"/>
                  </a:lnTo>
                  <a:cubicBezTo>
                    <a:pt x="36" y="141"/>
                    <a:pt x="124" y="156"/>
                    <a:pt x="181" y="172"/>
                  </a:cubicBezTo>
                  <a:cubicBezTo>
                    <a:pt x="245" y="187"/>
                    <a:pt x="311" y="200"/>
                    <a:pt x="376" y="209"/>
                  </a:cubicBezTo>
                  <a:cubicBezTo>
                    <a:pt x="442" y="220"/>
                    <a:pt x="508" y="229"/>
                    <a:pt x="574" y="235"/>
                  </a:cubicBezTo>
                  <a:cubicBezTo>
                    <a:pt x="581" y="236"/>
                    <a:pt x="587" y="236"/>
                    <a:pt x="594" y="236"/>
                  </a:cubicBezTo>
                  <a:cubicBezTo>
                    <a:pt x="626" y="236"/>
                    <a:pt x="657" y="228"/>
                    <a:pt x="684" y="211"/>
                  </a:cubicBezTo>
                  <a:cubicBezTo>
                    <a:pt x="712" y="196"/>
                    <a:pt x="734" y="176"/>
                    <a:pt x="728" y="141"/>
                  </a:cubicBezTo>
                  <a:cubicBezTo>
                    <a:pt x="723" y="114"/>
                    <a:pt x="688" y="86"/>
                    <a:pt x="666" y="73"/>
                  </a:cubicBezTo>
                  <a:cubicBezTo>
                    <a:pt x="631" y="53"/>
                    <a:pt x="589" y="42"/>
                    <a:pt x="550" y="42"/>
                  </a:cubicBezTo>
                  <a:cubicBezTo>
                    <a:pt x="486" y="33"/>
                    <a:pt x="425" y="27"/>
                    <a:pt x="363" y="18"/>
                  </a:cubicBezTo>
                  <a:cubicBezTo>
                    <a:pt x="300" y="9"/>
                    <a:pt x="234" y="5"/>
                    <a:pt x="168" y="2"/>
                  </a:cubicBezTo>
                  <a:cubicBezTo>
                    <a:pt x="155" y="1"/>
                    <a:pt x="143" y="0"/>
                    <a:pt x="13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1"/>
            <p:cNvSpPr/>
            <p:nvPr/>
          </p:nvSpPr>
          <p:spPr>
            <a:xfrm>
              <a:off x="2340725" y="764750"/>
              <a:ext cx="13200" cy="6075"/>
            </a:xfrm>
            <a:custGeom>
              <a:avLst/>
              <a:gdLst/>
              <a:ahLst/>
              <a:cxnLst/>
              <a:rect l="l" t="t" r="r" b="b"/>
              <a:pathLst>
                <a:path w="528" h="243" extrusionOk="0">
                  <a:moveTo>
                    <a:pt x="135" y="1"/>
                  </a:moveTo>
                  <a:cubicBezTo>
                    <a:pt x="101" y="1"/>
                    <a:pt x="67" y="10"/>
                    <a:pt x="38" y="26"/>
                  </a:cubicBezTo>
                  <a:cubicBezTo>
                    <a:pt x="0" y="50"/>
                    <a:pt x="0" y="105"/>
                    <a:pt x="38" y="129"/>
                  </a:cubicBezTo>
                  <a:lnTo>
                    <a:pt x="38" y="127"/>
                  </a:lnTo>
                  <a:cubicBezTo>
                    <a:pt x="69" y="145"/>
                    <a:pt x="101" y="156"/>
                    <a:pt x="134" y="158"/>
                  </a:cubicBezTo>
                  <a:cubicBezTo>
                    <a:pt x="165" y="162"/>
                    <a:pt x="196" y="167"/>
                    <a:pt x="227" y="175"/>
                  </a:cubicBezTo>
                  <a:cubicBezTo>
                    <a:pt x="257" y="182"/>
                    <a:pt x="288" y="191"/>
                    <a:pt x="317" y="202"/>
                  </a:cubicBezTo>
                  <a:cubicBezTo>
                    <a:pt x="332" y="208"/>
                    <a:pt x="347" y="213"/>
                    <a:pt x="363" y="219"/>
                  </a:cubicBezTo>
                  <a:cubicBezTo>
                    <a:pt x="366" y="221"/>
                    <a:pt x="371" y="223"/>
                    <a:pt x="376" y="224"/>
                  </a:cubicBezTo>
                  <a:lnTo>
                    <a:pt x="376" y="224"/>
                  </a:lnTo>
                  <a:cubicBezTo>
                    <a:pt x="381" y="227"/>
                    <a:pt x="389" y="230"/>
                    <a:pt x="391" y="230"/>
                  </a:cubicBezTo>
                  <a:cubicBezTo>
                    <a:pt x="405" y="238"/>
                    <a:pt x="420" y="242"/>
                    <a:pt x="435" y="242"/>
                  </a:cubicBezTo>
                  <a:cubicBezTo>
                    <a:pt x="463" y="242"/>
                    <a:pt x="492" y="228"/>
                    <a:pt x="508" y="202"/>
                  </a:cubicBezTo>
                  <a:cubicBezTo>
                    <a:pt x="528" y="162"/>
                    <a:pt x="521" y="103"/>
                    <a:pt x="477" y="83"/>
                  </a:cubicBezTo>
                  <a:cubicBezTo>
                    <a:pt x="411" y="52"/>
                    <a:pt x="341" y="30"/>
                    <a:pt x="271" y="17"/>
                  </a:cubicBezTo>
                  <a:cubicBezTo>
                    <a:pt x="233" y="8"/>
                    <a:pt x="194" y="4"/>
                    <a:pt x="156" y="2"/>
                  </a:cubicBezTo>
                  <a:cubicBezTo>
                    <a:pt x="149" y="1"/>
                    <a:pt x="142" y="1"/>
                    <a:pt x="13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1"/>
            <p:cNvSpPr/>
            <p:nvPr/>
          </p:nvSpPr>
          <p:spPr>
            <a:xfrm>
              <a:off x="2319025" y="799600"/>
              <a:ext cx="12725" cy="4475"/>
            </a:xfrm>
            <a:custGeom>
              <a:avLst/>
              <a:gdLst/>
              <a:ahLst/>
              <a:cxnLst/>
              <a:rect l="l" t="t" r="r" b="b"/>
              <a:pathLst>
                <a:path w="509" h="179" extrusionOk="0">
                  <a:moveTo>
                    <a:pt x="62" y="0"/>
                  </a:moveTo>
                  <a:cubicBezTo>
                    <a:pt x="54" y="0"/>
                    <a:pt x="43" y="2"/>
                    <a:pt x="34" y="5"/>
                  </a:cubicBezTo>
                  <a:cubicBezTo>
                    <a:pt x="12" y="11"/>
                    <a:pt x="1" y="38"/>
                    <a:pt x="12" y="57"/>
                  </a:cubicBezTo>
                  <a:cubicBezTo>
                    <a:pt x="16" y="66"/>
                    <a:pt x="21" y="75"/>
                    <a:pt x="27" y="84"/>
                  </a:cubicBezTo>
                  <a:cubicBezTo>
                    <a:pt x="36" y="90"/>
                    <a:pt x="45" y="97"/>
                    <a:pt x="56" y="103"/>
                  </a:cubicBezTo>
                  <a:cubicBezTo>
                    <a:pt x="73" y="112"/>
                    <a:pt x="91" y="119"/>
                    <a:pt x="111" y="128"/>
                  </a:cubicBezTo>
                  <a:cubicBezTo>
                    <a:pt x="144" y="139"/>
                    <a:pt x="179" y="150"/>
                    <a:pt x="214" y="156"/>
                  </a:cubicBezTo>
                  <a:cubicBezTo>
                    <a:pt x="254" y="163"/>
                    <a:pt x="291" y="169"/>
                    <a:pt x="330" y="174"/>
                  </a:cubicBezTo>
                  <a:cubicBezTo>
                    <a:pt x="349" y="177"/>
                    <a:pt x="367" y="178"/>
                    <a:pt x="385" y="178"/>
                  </a:cubicBezTo>
                  <a:cubicBezTo>
                    <a:pt x="407" y="178"/>
                    <a:pt x="428" y="176"/>
                    <a:pt x="449" y="171"/>
                  </a:cubicBezTo>
                  <a:cubicBezTo>
                    <a:pt x="508" y="158"/>
                    <a:pt x="508" y="75"/>
                    <a:pt x="449" y="64"/>
                  </a:cubicBezTo>
                  <a:cubicBezTo>
                    <a:pt x="412" y="55"/>
                    <a:pt x="374" y="53"/>
                    <a:pt x="337" y="53"/>
                  </a:cubicBezTo>
                  <a:cubicBezTo>
                    <a:pt x="306" y="49"/>
                    <a:pt x="273" y="44"/>
                    <a:pt x="243" y="40"/>
                  </a:cubicBezTo>
                  <a:cubicBezTo>
                    <a:pt x="210" y="33"/>
                    <a:pt x="174" y="24"/>
                    <a:pt x="142" y="16"/>
                  </a:cubicBezTo>
                  <a:cubicBezTo>
                    <a:pt x="124" y="11"/>
                    <a:pt x="109" y="5"/>
                    <a:pt x="91" y="2"/>
                  </a:cubicBezTo>
                  <a:cubicBezTo>
                    <a:pt x="82" y="0"/>
                    <a:pt x="73" y="0"/>
                    <a:pt x="62"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1"/>
            <p:cNvSpPr/>
            <p:nvPr/>
          </p:nvSpPr>
          <p:spPr>
            <a:xfrm>
              <a:off x="2305250" y="898475"/>
              <a:ext cx="39775" cy="39950"/>
            </a:xfrm>
            <a:custGeom>
              <a:avLst/>
              <a:gdLst/>
              <a:ahLst/>
              <a:cxnLst/>
              <a:rect l="l" t="t" r="r" b="b"/>
              <a:pathLst>
                <a:path w="1591" h="1598" extrusionOk="0">
                  <a:moveTo>
                    <a:pt x="868" y="0"/>
                  </a:moveTo>
                  <a:cubicBezTo>
                    <a:pt x="831" y="3"/>
                    <a:pt x="802" y="31"/>
                    <a:pt x="776" y="60"/>
                  </a:cubicBezTo>
                  <a:lnTo>
                    <a:pt x="1" y="879"/>
                  </a:lnTo>
                  <a:cubicBezTo>
                    <a:pt x="1" y="879"/>
                    <a:pt x="14" y="1428"/>
                    <a:pt x="105" y="1428"/>
                  </a:cubicBezTo>
                  <a:cubicBezTo>
                    <a:pt x="105" y="1428"/>
                    <a:pt x="106" y="1428"/>
                    <a:pt x="106" y="1428"/>
                  </a:cubicBezTo>
                  <a:cubicBezTo>
                    <a:pt x="387" y="1408"/>
                    <a:pt x="628" y="1195"/>
                    <a:pt x="803" y="1195"/>
                  </a:cubicBezTo>
                  <a:cubicBezTo>
                    <a:pt x="845" y="1195"/>
                    <a:pt x="883" y="1207"/>
                    <a:pt x="917" y="1237"/>
                  </a:cubicBezTo>
                  <a:cubicBezTo>
                    <a:pt x="1025" y="1306"/>
                    <a:pt x="1060" y="1597"/>
                    <a:pt x="1177" y="1597"/>
                  </a:cubicBezTo>
                  <a:cubicBezTo>
                    <a:pt x="1183" y="1597"/>
                    <a:pt x="1189" y="1597"/>
                    <a:pt x="1195" y="1595"/>
                  </a:cubicBezTo>
                  <a:cubicBezTo>
                    <a:pt x="1290" y="1380"/>
                    <a:pt x="1248" y="1070"/>
                    <a:pt x="855" y="949"/>
                  </a:cubicBezTo>
                  <a:lnTo>
                    <a:pt x="1591" y="473"/>
                  </a:lnTo>
                  <a:cubicBezTo>
                    <a:pt x="1393" y="299"/>
                    <a:pt x="1178" y="148"/>
                    <a:pt x="947" y="25"/>
                  </a:cubicBezTo>
                  <a:cubicBezTo>
                    <a:pt x="923" y="9"/>
                    <a:pt x="897" y="0"/>
                    <a:pt x="86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1"/>
            <p:cNvSpPr/>
            <p:nvPr/>
          </p:nvSpPr>
          <p:spPr>
            <a:xfrm>
              <a:off x="2320325" y="910600"/>
              <a:ext cx="22850" cy="27075"/>
            </a:xfrm>
            <a:custGeom>
              <a:avLst/>
              <a:gdLst/>
              <a:ahLst/>
              <a:cxnLst/>
              <a:rect l="l" t="t" r="r" b="b"/>
              <a:pathLst>
                <a:path w="914" h="1083" extrusionOk="0">
                  <a:moveTo>
                    <a:pt x="410" y="1"/>
                  </a:moveTo>
                  <a:lnTo>
                    <a:pt x="162" y="214"/>
                  </a:lnTo>
                  <a:cubicBezTo>
                    <a:pt x="162" y="214"/>
                    <a:pt x="1" y="572"/>
                    <a:pt x="152" y="572"/>
                  </a:cubicBezTo>
                  <a:cubicBezTo>
                    <a:pt x="176" y="572"/>
                    <a:pt x="207" y="563"/>
                    <a:pt x="248" y="543"/>
                  </a:cubicBezTo>
                  <a:cubicBezTo>
                    <a:pt x="278" y="528"/>
                    <a:pt x="308" y="521"/>
                    <a:pt x="336" y="521"/>
                  </a:cubicBezTo>
                  <a:cubicBezTo>
                    <a:pt x="589" y="521"/>
                    <a:pt x="759" y="1064"/>
                    <a:pt x="759" y="1064"/>
                  </a:cubicBezTo>
                  <a:cubicBezTo>
                    <a:pt x="771" y="1077"/>
                    <a:pt x="784" y="1083"/>
                    <a:pt x="797" y="1083"/>
                  </a:cubicBezTo>
                  <a:cubicBezTo>
                    <a:pt x="847" y="1083"/>
                    <a:pt x="900" y="998"/>
                    <a:pt x="902" y="932"/>
                  </a:cubicBezTo>
                  <a:cubicBezTo>
                    <a:pt x="913" y="556"/>
                    <a:pt x="726" y="203"/>
                    <a:pt x="41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1"/>
            <p:cNvSpPr/>
            <p:nvPr/>
          </p:nvSpPr>
          <p:spPr>
            <a:xfrm>
              <a:off x="2328600" y="907750"/>
              <a:ext cx="21375" cy="26400"/>
            </a:xfrm>
            <a:custGeom>
              <a:avLst/>
              <a:gdLst/>
              <a:ahLst/>
              <a:cxnLst/>
              <a:rect l="l" t="t" r="r" b="b"/>
              <a:pathLst>
                <a:path w="855" h="1056" extrusionOk="0">
                  <a:moveTo>
                    <a:pt x="261" y="1"/>
                  </a:moveTo>
                  <a:lnTo>
                    <a:pt x="0" y="104"/>
                  </a:lnTo>
                  <a:lnTo>
                    <a:pt x="7" y="334"/>
                  </a:lnTo>
                  <a:cubicBezTo>
                    <a:pt x="7" y="334"/>
                    <a:pt x="435" y="826"/>
                    <a:pt x="492" y="978"/>
                  </a:cubicBezTo>
                  <a:cubicBezTo>
                    <a:pt x="515" y="1038"/>
                    <a:pt x="540" y="1056"/>
                    <a:pt x="564" y="1056"/>
                  </a:cubicBezTo>
                  <a:cubicBezTo>
                    <a:pt x="599" y="1056"/>
                    <a:pt x="628" y="1013"/>
                    <a:pt x="628" y="1013"/>
                  </a:cubicBezTo>
                  <a:cubicBezTo>
                    <a:pt x="854" y="747"/>
                    <a:pt x="808" y="295"/>
                    <a:pt x="534" y="80"/>
                  </a:cubicBezTo>
                  <a:lnTo>
                    <a:pt x="261"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1"/>
            <p:cNvSpPr/>
            <p:nvPr/>
          </p:nvSpPr>
          <p:spPr>
            <a:xfrm>
              <a:off x="2326725" y="898500"/>
              <a:ext cx="33025" cy="22875"/>
            </a:xfrm>
            <a:custGeom>
              <a:avLst/>
              <a:gdLst/>
              <a:ahLst/>
              <a:cxnLst/>
              <a:rect l="l" t="t" r="r" b="b"/>
              <a:pathLst>
                <a:path w="1321" h="915" extrusionOk="0">
                  <a:moveTo>
                    <a:pt x="155" y="0"/>
                  </a:moveTo>
                  <a:cubicBezTo>
                    <a:pt x="141" y="0"/>
                    <a:pt x="128" y="1"/>
                    <a:pt x="115" y="2"/>
                  </a:cubicBezTo>
                  <a:cubicBezTo>
                    <a:pt x="49" y="8"/>
                    <a:pt x="0" y="153"/>
                    <a:pt x="3" y="188"/>
                  </a:cubicBezTo>
                  <a:cubicBezTo>
                    <a:pt x="5" y="221"/>
                    <a:pt x="459" y="575"/>
                    <a:pt x="459" y="575"/>
                  </a:cubicBezTo>
                  <a:cubicBezTo>
                    <a:pt x="487" y="571"/>
                    <a:pt x="513" y="569"/>
                    <a:pt x="539" y="569"/>
                  </a:cubicBezTo>
                  <a:cubicBezTo>
                    <a:pt x="892" y="569"/>
                    <a:pt x="1129" y="915"/>
                    <a:pt x="1223" y="915"/>
                  </a:cubicBezTo>
                  <a:cubicBezTo>
                    <a:pt x="1232" y="915"/>
                    <a:pt x="1239" y="911"/>
                    <a:pt x="1246" y="904"/>
                  </a:cubicBezTo>
                  <a:cubicBezTo>
                    <a:pt x="1320" y="816"/>
                    <a:pt x="1048" y="421"/>
                    <a:pt x="833" y="281"/>
                  </a:cubicBezTo>
                  <a:cubicBezTo>
                    <a:pt x="629" y="147"/>
                    <a:pt x="397" y="0"/>
                    <a:pt x="15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1"/>
            <p:cNvSpPr/>
            <p:nvPr/>
          </p:nvSpPr>
          <p:spPr>
            <a:xfrm>
              <a:off x="2311900" y="712725"/>
              <a:ext cx="63225" cy="52025"/>
            </a:xfrm>
            <a:custGeom>
              <a:avLst/>
              <a:gdLst/>
              <a:ahLst/>
              <a:cxnLst/>
              <a:rect l="l" t="t" r="r" b="b"/>
              <a:pathLst>
                <a:path w="2529" h="2081" extrusionOk="0">
                  <a:moveTo>
                    <a:pt x="414" y="0"/>
                  </a:moveTo>
                  <a:cubicBezTo>
                    <a:pt x="273" y="0"/>
                    <a:pt x="133" y="22"/>
                    <a:pt x="0" y="71"/>
                  </a:cubicBezTo>
                  <a:lnTo>
                    <a:pt x="993" y="827"/>
                  </a:lnTo>
                  <a:cubicBezTo>
                    <a:pt x="1068" y="813"/>
                    <a:pt x="1149" y="803"/>
                    <a:pt x="1229" y="803"/>
                  </a:cubicBezTo>
                  <a:cubicBezTo>
                    <a:pt x="1375" y="803"/>
                    <a:pt x="1515" y="839"/>
                    <a:pt x="1597" y="963"/>
                  </a:cubicBezTo>
                  <a:cubicBezTo>
                    <a:pt x="1632" y="1022"/>
                    <a:pt x="1659" y="1086"/>
                    <a:pt x="1676" y="1154"/>
                  </a:cubicBezTo>
                  <a:cubicBezTo>
                    <a:pt x="1788" y="1505"/>
                    <a:pt x="1962" y="1857"/>
                    <a:pt x="2256" y="2050"/>
                  </a:cubicBezTo>
                  <a:cubicBezTo>
                    <a:pt x="2280" y="2067"/>
                    <a:pt x="2306" y="2078"/>
                    <a:pt x="2335" y="2081"/>
                  </a:cubicBezTo>
                  <a:cubicBezTo>
                    <a:pt x="2366" y="2081"/>
                    <a:pt x="2392" y="2067"/>
                    <a:pt x="2412" y="2048"/>
                  </a:cubicBezTo>
                  <a:cubicBezTo>
                    <a:pt x="2528" y="1938"/>
                    <a:pt x="2476" y="1731"/>
                    <a:pt x="2412" y="1576"/>
                  </a:cubicBezTo>
                  <a:cubicBezTo>
                    <a:pt x="2333" y="1376"/>
                    <a:pt x="2252" y="1174"/>
                    <a:pt x="2170" y="972"/>
                  </a:cubicBezTo>
                  <a:cubicBezTo>
                    <a:pt x="2124" y="853"/>
                    <a:pt x="2074" y="734"/>
                    <a:pt x="1995" y="640"/>
                  </a:cubicBezTo>
                  <a:cubicBezTo>
                    <a:pt x="1902" y="535"/>
                    <a:pt x="1779" y="471"/>
                    <a:pt x="1659" y="409"/>
                  </a:cubicBezTo>
                  <a:cubicBezTo>
                    <a:pt x="1397" y="275"/>
                    <a:pt x="1134" y="141"/>
                    <a:pt x="853" y="65"/>
                  </a:cubicBezTo>
                  <a:cubicBezTo>
                    <a:pt x="710" y="24"/>
                    <a:pt x="561" y="0"/>
                    <a:pt x="41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1"/>
            <p:cNvSpPr/>
            <p:nvPr/>
          </p:nvSpPr>
          <p:spPr>
            <a:xfrm>
              <a:off x="2333700" y="731900"/>
              <a:ext cx="125" cy="150"/>
            </a:xfrm>
            <a:custGeom>
              <a:avLst/>
              <a:gdLst/>
              <a:ahLst/>
              <a:cxnLst/>
              <a:rect l="l" t="t" r="r" b="b"/>
              <a:pathLst>
                <a:path w="5" h="6" extrusionOk="0">
                  <a:moveTo>
                    <a:pt x="3" y="0"/>
                  </a:moveTo>
                  <a:cubicBezTo>
                    <a:pt x="0" y="0"/>
                    <a:pt x="0" y="5"/>
                    <a:pt x="3" y="5"/>
                  </a:cubicBezTo>
                  <a:cubicBezTo>
                    <a:pt x="3" y="5"/>
                    <a:pt x="3" y="5"/>
                    <a:pt x="3" y="5"/>
                  </a:cubicBezTo>
                  <a:cubicBezTo>
                    <a:pt x="5" y="5"/>
                    <a:pt x="4" y="0"/>
                    <a:pt x="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1"/>
            <p:cNvSpPr/>
            <p:nvPr/>
          </p:nvSpPr>
          <p:spPr>
            <a:xfrm>
              <a:off x="2184850" y="701150"/>
              <a:ext cx="151900" cy="177450"/>
            </a:xfrm>
            <a:custGeom>
              <a:avLst/>
              <a:gdLst/>
              <a:ahLst/>
              <a:cxnLst/>
              <a:rect l="l" t="t" r="r" b="b"/>
              <a:pathLst>
                <a:path w="6076" h="7098" extrusionOk="0">
                  <a:moveTo>
                    <a:pt x="4822" y="0"/>
                  </a:moveTo>
                  <a:cubicBezTo>
                    <a:pt x="4769" y="0"/>
                    <a:pt x="4715" y="10"/>
                    <a:pt x="4663" y="31"/>
                  </a:cubicBezTo>
                  <a:cubicBezTo>
                    <a:pt x="4454" y="115"/>
                    <a:pt x="4320" y="372"/>
                    <a:pt x="4096" y="372"/>
                  </a:cubicBezTo>
                  <a:cubicBezTo>
                    <a:pt x="3982" y="369"/>
                    <a:pt x="3881" y="299"/>
                    <a:pt x="3771" y="275"/>
                  </a:cubicBezTo>
                  <a:cubicBezTo>
                    <a:pt x="3744" y="269"/>
                    <a:pt x="3717" y="267"/>
                    <a:pt x="3690" y="267"/>
                  </a:cubicBezTo>
                  <a:cubicBezTo>
                    <a:pt x="3489" y="267"/>
                    <a:pt x="3299" y="417"/>
                    <a:pt x="3187" y="593"/>
                  </a:cubicBezTo>
                  <a:cubicBezTo>
                    <a:pt x="3088" y="745"/>
                    <a:pt x="3011" y="934"/>
                    <a:pt x="2845" y="995"/>
                  </a:cubicBezTo>
                  <a:cubicBezTo>
                    <a:pt x="2786" y="1017"/>
                    <a:pt x="2724" y="1021"/>
                    <a:pt x="2663" y="1021"/>
                  </a:cubicBezTo>
                  <a:cubicBezTo>
                    <a:pt x="2630" y="1021"/>
                    <a:pt x="2598" y="1020"/>
                    <a:pt x="2566" y="1020"/>
                  </a:cubicBezTo>
                  <a:cubicBezTo>
                    <a:pt x="2559" y="1019"/>
                    <a:pt x="2552" y="1019"/>
                    <a:pt x="2545" y="1019"/>
                  </a:cubicBezTo>
                  <a:cubicBezTo>
                    <a:pt x="2411" y="1019"/>
                    <a:pt x="2274" y="1040"/>
                    <a:pt x="2157" y="1107"/>
                  </a:cubicBezTo>
                  <a:cubicBezTo>
                    <a:pt x="2036" y="1178"/>
                    <a:pt x="1944" y="1312"/>
                    <a:pt x="1955" y="1452"/>
                  </a:cubicBezTo>
                  <a:cubicBezTo>
                    <a:pt x="1966" y="1628"/>
                    <a:pt x="2120" y="1753"/>
                    <a:pt x="2234" y="1887"/>
                  </a:cubicBezTo>
                  <a:cubicBezTo>
                    <a:pt x="2348" y="2021"/>
                    <a:pt x="2419" y="2245"/>
                    <a:pt x="2285" y="2357"/>
                  </a:cubicBezTo>
                  <a:cubicBezTo>
                    <a:pt x="2229" y="2404"/>
                    <a:pt x="2156" y="2415"/>
                    <a:pt x="2081" y="2415"/>
                  </a:cubicBezTo>
                  <a:cubicBezTo>
                    <a:pt x="2041" y="2415"/>
                    <a:pt x="2001" y="2412"/>
                    <a:pt x="1962" y="2410"/>
                  </a:cubicBezTo>
                  <a:cubicBezTo>
                    <a:pt x="1943" y="2409"/>
                    <a:pt x="1924" y="2409"/>
                    <a:pt x="1906" y="2409"/>
                  </a:cubicBezTo>
                  <a:cubicBezTo>
                    <a:pt x="1710" y="2409"/>
                    <a:pt x="1510" y="2452"/>
                    <a:pt x="1360" y="2574"/>
                  </a:cubicBezTo>
                  <a:cubicBezTo>
                    <a:pt x="1121" y="2772"/>
                    <a:pt x="1066" y="3119"/>
                    <a:pt x="1096" y="3429"/>
                  </a:cubicBezTo>
                  <a:cubicBezTo>
                    <a:pt x="1118" y="3653"/>
                    <a:pt x="1167" y="3907"/>
                    <a:pt x="1026" y="4083"/>
                  </a:cubicBezTo>
                  <a:cubicBezTo>
                    <a:pt x="864" y="4290"/>
                    <a:pt x="543" y="4268"/>
                    <a:pt x="328" y="4417"/>
                  </a:cubicBezTo>
                  <a:cubicBezTo>
                    <a:pt x="1" y="4645"/>
                    <a:pt x="55" y="5144"/>
                    <a:pt x="422" y="5298"/>
                  </a:cubicBezTo>
                  <a:cubicBezTo>
                    <a:pt x="499" y="5331"/>
                    <a:pt x="585" y="5344"/>
                    <a:pt x="657" y="5383"/>
                  </a:cubicBezTo>
                  <a:cubicBezTo>
                    <a:pt x="732" y="5423"/>
                    <a:pt x="791" y="5506"/>
                    <a:pt x="769" y="5585"/>
                  </a:cubicBezTo>
                  <a:cubicBezTo>
                    <a:pt x="741" y="5691"/>
                    <a:pt x="607" y="5717"/>
                    <a:pt x="532" y="5794"/>
                  </a:cubicBezTo>
                  <a:cubicBezTo>
                    <a:pt x="433" y="5899"/>
                    <a:pt x="466" y="6079"/>
                    <a:pt x="567" y="6178"/>
                  </a:cubicBezTo>
                  <a:cubicBezTo>
                    <a:pt x="668" y="6279"/>
                    <a:pt x="815" y="6314"/>
                    <a:pt x="956" y="6332"/>
                  </a:cubicBezTo>
                  <a:cubicBezTo>
                    <a:pt x="1032" y="6340"/>
                    <a:pt x="1109" y="6345"/>
                    <a:pt x="1185" y="6345"/>
                  </a:cubicBezTo>
                  <a:cubicBezTo>
                    <a:pt x="1289" y="6345"/>
                    <a:pt x="1394" y="6337"/>
                    <a:pt x="1496" y="6319"/>
                  </a:cubicBezTo>
                  <a:cubicBezTo>
                    <a:pt x="1550" y="6311"/>
                    <a:pt x="1610" y="6302"/>
                    <a:pt x="1667" y="6302"/>
                  </a:cubicBezTo>
                  <a:cubicBezTo>
                    <a:pt x="1746" y="6302"/>
                    <a:pt x="1820" y="6319"/>
                    <a:pt x="1867" y="6380"/>
                  </a:cubicBezTo>
                  <a:cubicBezTo>
                    <a:pt x="1929" y="6464"/>
                    <a:pt x="1902" y="6582"/>
                    <a:pt x="1935" y="6681"/>
                  </a:cubicBezTo>
                  <a:cubicBezTo>
                    <a:pt x="1966" y="6762"/>
                    <a:pt x="2028" y="6831"/>
                    <a:pt x="2109" y="6863"/>
                  </a:cubicBezTo>
                  <a:cubicBezTo>
                    <a:pt x="2166" y="6889"/>
                    <a:pt x="2225" y="6900"/>
                    <a:pt x="2285" y="6900"/>
                  </a:cubicBezTo>
                  <a:cubicBezTo>
                    <a:pt x="2454" y="6900"/>
                    <a:pt x="2631" y="6815"/>
                    <a:pt x="2790" y="6736"/>
                  </a:cubicBezTo>
                  <a:cubicBezTo>
                    <a:pt x="2928" y="6668"/>
                    <a:pt x="3088" y="6604"/>
                    <a:pt x="3237" y="6604"/>
                  </a:cubicBezTo>
                  <a:cubicBezTo>
                    <a:pt x="3318" y="6604"/>
                    <a:pt x="3396" y="6623"/>
                    <a:pt x="3466" y="6670"/>
                  </a:cubicBezTo>
                  <a:cubicBezTo>
                    <a:pt x="3576" y="6745"/>
                    <a:pt x="3635" y="6874"/>
                    <a:pt x="3734" y="6967"/>
                  </a:cubicBezTo>
                  <a:cubicBezTo>
                    <a:pt x="3829" y="7053"/>
                    <a:pt x="3950" y="7098"/>
                    <a:pt x="4072" y="7098"/>
                  </a:cubicBezTo>
                  <a:cubicBezTo>
                    <a:pt x="4155" y="7098"/>
                    <a:pt x="4238" y="7078"/>
                    <a:pt x="4314" y="7037"/>
                  </a:cubicBezTo>
                  <a:cubicBezTo>
                    <a:pt x="4360" y="7011"/>
                    <a:pt x="4399" y="6975"/>
                    <a:pt x="4430" y="6932"/>
                  </a:cubicBezTo>
                  <a:cubicBezTo>
                    <a:pt x="4492" y="6831"/>
                    <a:pt x="4470" y="6703"/>
                    <a:pt x="4474" y="6585"/>
                  </a:cubicBezTo>
                  <a:cubicBezTo>
                    <a:pt x="4485" y="6345"/>
                    <a:pt x="4610" y="6123"/>
                    <a:pt x="4808" y="5989"/>
                  </a:cubicBezTo>
                  <a:cubicBezTo>
                    <a:pt x="4896" y="5932"/>
                    <a:pt x="4997" y="5893"/>
                    <a:pt x="5067" y="5814"/>
                  </a:cubicBezTo>
                  <a:cubicBezTo>
                    <a:pt x="5159" y="5710"/>
                    <a:pt x="5179" y="5555"/>
                    <a:pt x="5142" y="5421"/>
                  </a:cubicBezTo>
                  <a:cubicBezTo>
                    <a:pt x="5102" y="5287"/>
                    <a:pt x="5012" y="5175"/>
                    <a:pt x="4907" y="5080"/>
                  </a:cubicBezTo>
                  <a:cubicBezTo>
                    <a:pt x="4812" y="4995"/>
                    <a:pt x="4694" y="4911"/>
                    <a:pt x="4674" y="4784"/>
                  </a:cubicBezTo>
                  <a:cubicBezTo>
                    <a:pt x="4634" y="4525"/>
                    <a:pt x="5014" y="4382"/>
                    <a:pt x="5052" y="4123"/>
                  </a:cubicBezTo>
                  <a:cubicBezTo>
                    <a:pt x="5089" y="3870"/>
                    <a:pt x="4795" y="3708"/>
                    <a:pt x="4672" y="3486"/>
                  </a:cubicBezTo>
                  <a:cubicBezTo>
                    <a:pt x="4566" y="3293"/>
                    <a:pt x="4597" y="3042"/>
                    <a:pt x="4718" y="2860"/>
                  </a:cubicBezTo>
                  <a:cubicBezTo>
                    <a:pt x="4839" y="2675"/>
                    <a:pt x="5036" y="2552"/>
                    <a:pt x="5247" y="2489"/>
                  </a:cubicBezTo>
                  <a:cubicBezTo>
                    <a:pt x="5313" y="2469"/>
                    <a:pt x="5386" y="2454"/>
                    <a:pt x="5434" y="2405"/>
                  </a:cubicBezTo>
                  <a:cubicBezTo>
                    <a:pt x="5535" y="2309"/>
                    <a:pt x="5504" y="2137"/>
                    <a:pt x="5434" y="2017"/>
                  </a:cubicBezTo>
                  <a:cubicBezTo>
                    <a:pt x="5366" y="1894"/>
                    <a:pt x="5267" y="1782"/>
                    <a:pt x="5254" y="1643"/>
                  </a:cubicBezTo>
                  <a:cubicBezTo>
                    <a:pt x="5234" y="1463"/>
                    <a:pt x="5375" y="1292"/>
                    <a:pt x="5548" y="1237"/>
                  </a:cubicBezTo>
                  <a:cubicBezTo>
                    <a:pt x="5602" y="1219"/>
                    <a:pt x="5659" y="1212"/>
                    <a:pt x="5716" y="1212"/>
                  </a:cubicBezTo>
                  <a:cubicBezTo>
                    <a:pt x="5838" y="1212"/>
                    <a:pt x="5961" y="1248"/>
                    <a:pt x="6071" y="1305"/>
                  </a:cubicBezTo>
                  <a:lnTo>
                    <a:pt x="6075" y="967"/>
                  </a:lnTo>
                  <a:cubicBezTo>
                    <a:pt x="5866" y="705"/>
                    <a:pt x="5629" y="466"/>
                    <a:pt x="5370" y="253"/>
                  </a:cubicBezTo>
                  <a:cubicBezTo>
                    <a:pt x="5212" y="124"/>
                    <a:pt x="5016" y="0"/>
                    <a:pt x="4822"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1"/>
            <p:cNvSpPr/>
            <p:nvPr/>
          </p:nvSpPr>
          <p:spPr>
            <a:xfrm>
              <a:off x="2715450" y="735550"/>
              <a:ext cx="104875" cy="96425"/>
            </a:xfrm>
            <a:custGeom>
              <a:avLst/>
              <a:gdLst/>
              <a:ahLst/>
              <a:cxnLst/>
              <a:rect l="l" t="t" r="r" b="b"/>
              <a:pathLst>
                <a:path w="4195" h="3857" extrusionOk="0">
                  <a:moveTo>
                    <a:pt x="1988" y="0"/>
                  </a:moveTo>
                  <a:cubicBezTo>
                    <a:pt x="1491" y="0"/>
                    <a:pt x="1147" y="94"/>
                    <a:pt x="1147" y="94"/>
                  </a:cubicBezTo>
                  <a:lnTo>
                    <a:pt x="1147" y="832"/>
                  </a:lnTo>
                  <a:cubicBezTo>
                    <a:pt x="1147" y="1396"/>
                    <a:pt x="1134" y="2011"/>
                    <a:pt x="776" y="2450"/>
                  </a:cubicBezTo>
                  <a:cubicBezTo>
                    <a:pt x="620" y="2641"/>
                    <a:pt x="407" y="2784"/>
                    <a:pt x="251" y="2977"/>
                  </a:cubicBezTo>
                  <a:cubicBezTo>
                    <a:pt x="95" y="3171"/>
                    <a:pt x="0" y="3452"/>
                    <a:pt x="125" y="3665"/>
                  </a:cubicBezTo>
                  <a:cubicBezTo>
                    <a:pt x="221" y="3573"/>
                    <a:pt x="355" y="3536"/>
                    <a:pt x="490" y="3536"/>
                  </a:cubicBezTo>
                  <a:cubicBezTo>
                    <a:pt x="549" y="3536"/>
                    <a:pt x="607" y="3543"/>
                    <a:pt x="664" y="3555"/>
                  </a:cubicBezTo>
                  <a:cubicBezTo>
                    <a:pt x="850" y="3597"/>
                    <a:pt x="1019" y="3689"/>
                    <a:pt x="1202" y="3750"/>
                  </a:cubicBezTo>
                  <a:cubicBezTo>
                    <a:pt x="1412" y="3824"/>
                    <a:pt x="1632" y="3856"/>
                    <a:pt x="1855" y="3856"/>
                  </a:cubicBezTo>
                  <a:cubicBezTo>
                    <a:pt x="2164" y="3856"/>
                    <a:pt x="2477" y="3793"/>
                    <a:pt x="2770" y="3691"/>
                  </a:cubicBezTo>
                  <a:cubicBezTo>
                    <a:pt x="3273" y="3515"/>
                    <a:pt x="4021" y="3458"/>
                    <a:pt x="4182" y="2949"/>
                  </a:cubicBezTo>
                  <a:cubicBezTo>
                    <a:pt x="4195" y="2905"/>
                    <a:pt x="4083" y="478"/>
                    <a:pt x="3075" y="162"/>
                  </a:cubicBezTo>
                  <a:cubicBezTo>
                    <a:pt x="2683" y="38"/>
                    <a:pt x="2304" y="0"/>
                    <a:pt x="198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1"/>
            <p:cNvSpPr/>
            <p:nvPr/>
          </p:nvSpPr>
          <p:spPr>
            <a:xfrm>
              <a:off x="2563075" y="1089100"/>
              <a:ext cx="75975" cy="17525"/>
            </a:xfrm>
            <a:custGeom>
              <a:avLst/>
              <a:gdLst/>
              <a:ahLst/>
              <a:cxnLst/>
              <a:rect l="l" t="t" r="r" b="b"/>
              <a:pathLst>
                <a:path w="3039" h="701" extrusionOk="0">
                  <a:moveTo>
                    <a:pt x="1620" y="1"/>
                  </a:moveTo>
                  <a:cubicBezTo>
                    <a:pt x="1518" y="51"/>
                    <a:pt x="1494" y="225"/>
                    <a:pt x="873" y="323"/>
                  </a:cubicBezTo>
                  <a:cubicBezTo>
                    <a:pt x="249" y="424"/>
                    <a:pt x="1" y="473"/>
                    <a:pt x="150" y="598"/>
                  </a:cubicBezTo>
                  <a:cubicBezTo>
                    <a:pt x="258" y="688"/>
                    <a:pt x="1714" y="701"/>
                    <a:pt x="2516" y="701"/>
                  </a:cubicBezTo>
                  <a:cubicBezTo>
                    <a:pt x="2826" y="701"/>
                    <a:pt x="3038" y="699"/>
                    <a:pt x="3038" y="699"/>
                  </a:cubicBezTo>
                  <a:lnTo>
                    <a:pt x="2788" y="51"/>
                  </a:lnTo>
                  <a:lnTo>
                    <a:pt x="1718" y="27"/>
                  </a:lnTo>
                  <a:lnTo>
                    <a:pt x="1620" y="1"/>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1"/>
            <p:cNvSpPr/>
            <p:nvPr/>
          </p:nvSpPr>
          <p:spPr>
            <a:xfrm>
              <a:off x="2584875" y="932050"/>
              <a:ext cx="60375" cy="160100"/>
            </a:xfrm>
            <a:custGeom>
              <a:avLst/>
              <a:gdLst/>
              <a:ahLst/>
              <a:cxnLst/>
              <a:rect l="l" t="t" r="r" b="b"/>
              <a:pathLst>
                <a:path w="2415" h="6404" extrusionOk="0">
                  <a:moveTo>
                    <a:pt x="1028" y="1"/>
                  </a:moveTo>
                  <a:cubicBezTo>
                    <a:pt x="802" y="1"/>
                    <a:pt x="470" y="39"/>
                    <a:pt x="396" y="256"/>
                  </a:cubicBezTo>
                  <a:lnTo>
                    <a:pt x="394" y="254"/>
                  </a:lnTo>
                  <a:cubicBezTo>
                    <a:pt x="1" y="1480"/>
                    <a:pt x="124" y="2600"/>
                    <a:pt x="324" y="3570"/>
                  </a:cubicBezTo>
                  <a:cubicBezTo>
                    <a:pt x="523" y="4541"/>
                    <a:pt x="846" y="6307"/>
                    <a:pt x="846" y="6307"/>
                  </a:cubicBezTo>
                  <a:lnTo>
                    <a:pt x="1725" y="6403"/>
                  </a:lnTo>
                  <a:cubicBezTo>
                    <a:pt x="1725" y="6403"/>
                    <a:pt x="2414" y="5064"/>
                    <a:pt x="2116" y="3197"/>
                  </a:cubicBezTo>
                  <a:cubicBezTo>
                    <a:pt x="1817" y="1330"/>
                    <a:pt x="1244" y="13"/>
                    <a:pt x="1244" y="13"/>
                  </a:cubicBezTo>
                  <a:cubicBezTo>
                    <a:pt x="1244" y="13"/>
                    <a:pt x="1152" y="1"/>
                    <a:pt x="102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1"/>
            <p:cNvSpPr/>
            <p:nvPr/>
          </p:nvSpPr>
          <p:spPr>
            <a:xfrm>
              <a:off x="2594325" y="905450"/>
              <a:ext cx="179300" cy="169450"/>
            </a:xfrm>
            <a:custGeom>
              <a:avLst/>
              <a:gdLst/>
              <a:ahLst/>
              <a:cxnLst/>
              <a:rect l="l" t="t" r="r" b="b"/>
              <a:pathLst>
                <a:path w="7172" h="6778" extrusionOk="0">
                  <a:moveTo>
                    <a:pt x="1376" y="0"/>
                  </a:moveTo>
                  <a:cubicBezTo>
                    <a:pt x="1334" y="0"/>
                    <a:pt x="1293" y="2"/>
                    <a:pt x="1252" y="5"/>
                  </a:cubicBezTo>
                  <a:cubicBezTo>
                    <a:pt x="591" y="60"/>
                    <a:pt x="1" y="657"/>
                    <a:pt x="16" y="1318"/>
                  </a:cubicBezTo>
                  <a:cubicBezTo>
                    <a:pt x="25" y="1632"/>
                    <a:pt x="150" y="1929"/>
                    <a:pt x="282" y="2212"/>
                  </a:cubicBezTo>
                  <a:cubicBezTo>
                    <a:pt x="484" y="2651"/>
                    <a:pt x="703" y="3084"/>
                    <a:pt x="978" y="3483"/>
                  </a:cubicBezTo>
                  <a:cubicBezTo>
                    <a:pt x="1228" y="3850"/>
                    <a:pt x="1527" y="4184"/>
                    <a:pt x="1821" y="4518"/>
                  </a:cubicBezTo>
                  <a:lnTo>
                    <a:pt x="2616" y="5414"/>
                  </a:lnTo>
                  <a:cubicBezTo>
                    <a:pt x="3080" y="5934"/>
                    <a:pt x="3561" y="6470"/>
                    <a:pt x="4186" y="6778"/>
                  </a:cubicBezTo>
                  <a:lnTo>
                    <a:pt x="7171" y="3088"/>
                  </a:lnTo>
                  <a:cubicBezTo>
                    <a:pt x="6275" y="2407"/>
                    <a:pt x="5458" y="1615"/>
                    <a:pt x="4496" y="1033"/>
                  </a:cubicBezTo>
                  <a:cubicBezTo>
                    <a:pt x="3679" y="538"/>
                    <a:pt x="2777" y="202"/>
                    <a:pt x="1837" y="47"/>
                  </a:cubicBezTo>
                  <a:cubicBezTo>
                    <a:pt x="1684" y="21"/>
                    <a:pt x="1529" y="0"/>
                    <a:pt x="137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1"/>
            <p:cNvSpPr/>
            <p:nvPr/>
          </p:nvSpPr>
          <p:spPr>
            <a:xfrm>
              <a:off x="2609475" y="908950"/>
              <a:ext cx="164150" cy="165950"/>
            </a:xfrm>
            <a:custGeom>
              <a:avLst/>
              <a:gdLst/>
              <a:ahLst/>
              <a:cxnLst/>
              <a:rect l="l" t="t" r="r" b="b"/>
              <a:pathLst>
                <a:path w="6566" h="6638" extrusionOk="0">
                  <a:moveTo>
                    <a:pt x="1696" y="1"/>
                  </a:moveTo>
                  <a:cubicBezTo>
                    <a:pt x="1253" y="980"/>
                    <a:pt x="695" y="1907"/>
                    <a:pt x="1" y="2729"/>
                  </a:cubicBezTo>
                  <a:cubicBezTo>
                    <a:pt x="113" y="2939"/>
                    <a:pt x="236" y="3146"/>
                    <a:pt x="372" y="3343"/>
                  </a:cubicBezTo>
                  <a:cubicBezTo>
                    <a:pt x="622" y="3710"/>
                    <a:pt x="921" y="4044"/>
                    <a:pt x="1215" y="4378"/>
                  </a:cubicBezTo>
                  <a:lnTo>
                    <a:pt x="2012" y="5274"/>
                  </a:lnTo>
                  <a:cubicBezTo>
                    <a:pt x="2476" y="5794"/>
                    <a:pt x="2955" y="6330"/>
                    <a:pt x="3583" y="6638"/>
                  </a:cubicBezTo>
                  <a:lnTo>
                    <a:pt x="6565" y="2948"/>
                  </a:lnTo>
                  <a:cubicBezTo>
                    <a:pt x="5669" y="2267"/>
                    <a:pt x="4852" y="1475"/>
                    <a:pt x="3890" y="893"/>
                  </a:cubicBezTo>
                  <a:cubicBezTo>
                    <a:pt x="3209" y="482"/>
                    <a:pt x="2469" y="181"/>
                    <a:pt x="1696"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1"/>
            <p:cNvSpPr/>
            <p:nvPr/>
          </p:nvSpPr>
          <p:spPr>
            <a:xfrm>
              <a:off x="2631650" y="1063950"/>
              <a:ext cx="292625" cy="58250"/>
            </a:xfrm>
            <a:custGeom>
              <a:avLst/>
              <a:gdLst/>
              <a:ahLst/>
              <a:cxnLst/>
              <a:rect l="l" t="t" r="r" b="b"/>
              <a:pathLst>
                <a:path w="11705" h="2330" extrusionOk="0">
                  <a:moveTo>
                    <a:pt x="6173" y="1"/>
                  </a:moveTo>
                  <a:cubicBezTo>
                    <a:pt x="5360" y="1"/>
                    <a:pt x="4556" y="108"/>
                    <a:pt x="3774" y="370"/>
                  </a:cubicBezTo>
                  <a:lnTo>
                    <a:pt x="1" y="1441"/>
                  </a:lnTo>
                  <a:cubicBezTo>
                    <a:pt x="232" y="1942"/>
                    <a:pt x="866" y="2080"/>
                    <a:pt x="1413" y="2140"/>
                  </a:cubicBezTo>
                  <a:cubicBezTo>
                    <a:pt x="2555" y="2267"/>
                    <a:pt x="3701" y="2330"/>
                    <a:pt x="4846" y="2330"/>
                  </a:cubicBezTo>
                  <a:cubicBezTo>
                    <a:pt x="7132" y="2330"/>
                    <a:pt x="9414" y="2078"/>
                    <a:pt x="11652" y="1578"/>
                  </a:cubicBezTo>
                  <a:cubicBezTo>
                    <a:pt x="11704" y="1404"/>
                    <a:pt x="11685" y="1217"/>
                    <a:pt x="11595" y="1061"/>
                  </a:cubicBezTo>
                  <a:cubicBezTo>
                    <a:pt x="9837" y="531"/>
                    <a:pt x="7982" y="1"/>
                    <a:pt x="6173"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1"/>
            <p:cNvSpPr/>
            <p:nvPr/>
          </p:nvSpPr>
          <p:spPr>
            <a:xfrm>
              <a:off x="2627000" y="970025"/>
              <a:ext cx="276075" cy="143325"/>
            </a:xfrm>
            <a:custGeom>
              <a:avLst/>
              <a:gdLst/>
              <a:ahLst/>
              <a:cxnLst/>
              <a:rect l="l" t="t" r="r" b="b"/>
              <a:pathLst>
                <a:path w="11043" h="5733" extrusionOk="0">
                  <a:moveTo>
                    <a:pt x="6931" y="0"/>
                  </a:moveTo>
                  <a:lnTo>
                    <a:pt x="6378" y="158"/>
                  </a:lnTo>
                  <a:cubicBezTo>
                    <a:pt x="6445" y="150"/>
                    <a:pt x="6512" y="142"/>
                    <a:pt x="6579" y="134"/>
                  </a:cubicBezTo>
                  <a:lnTo>
                    <a:pt x="6579" y="134"/>
                  </a:lnTo>
                  <a:cubicBezTo>
                    <a:pt x="4553" y="908"/>
                    <a:pt x="2502" y="1748"/>
                    <a:pt x="925" y="3226"/>
                  </a:cubicBezTo>
                  <a:cubicBezTo>
                    <a:pt x="450" y="3670"/>
                    <a:pt x="0" y="4239"/>
                    <a:pt x="38" y="4884"/>
                  </a:cubicBezTo>
                  <a:cubicBezTo>
                    <a:pt x="49" y="5064"/>
                    <a:pt x="103" y="5249"/>
                    <a:pt x="226" y="5378"/>
                  </a:cubicBezTo>
                  <a:cubicBezTo>
                    <a:pt x="413" y="5578"/>
                    <a:pt x="712" y="5611"/>
                    <a:pt x="984" y="5633"/>
                  </a:cubicBezTo>
                  <a:cubicBezTo>
                    <a:pt x="1622" y="5685"/>
                    <a:pt x="2262" y="5733"/>
                    <a:pt x="2902" y="5733"/>
                  </a:cubicBezTo>
                  <a:cubicBezTo>
                    <a:pt x="3163" y="5733"/>
                    <a:pt x="3424" y="5725"/>
                    <a:pt x="3685" y="5706"/>
                  </a:cubicBezTo>
                  <a:cubicBezTo>
                    <a:pt x="5469" y="5576"/>
                    <a:pt x="7173" y="4941"/>
                    <a:pt x="8824" y="4256"/>
                  </a:cubicBezTo>
                  <a:cubicBezTo>
                    <a:pt x="9582" y="3942"/>
                    <a:pt x="10412" y="3540"/>
                    <a:pt x="10693" y="2772"/>
                  </a:cubicBezTo>
                  <a:cubicBezTo>
                    <a:pt x="11043" y="1816"/>
                    <a:pt x="10320" y="738"/>
                    <a:pt x="9384" y="336"/>
                  </a:cubicBezTo>
                  <a:cubicBezTo>
                    <a:pt x="8881" y="121"/>
                    <a:pt x="8340" y="50"/>
                    <a:pt x="7790" y="50"/>
                  </a:cubicBezTo>
                  <a:cubicBezTo>
                    <a:pt x="7388" y="50"/>
                    <a:pt x="6980" y="88"/>
                    <a:pt x="6579" y="134"/>
                  </a:cubicBezTo>
                  <a:lnTo>
                    <a:pt x="6579" y="134"/>
                  </a:lnTo>
                  <a:cubicBezTo>
                    <a:pt x="6696" y="89"/>
                    <a:pt x="6814" y="45"/>
                    <a:pt x="6931"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1"/>
            <p:cNvSpPr/>
            <p:nvPr/>
          </p:nvSpPr>
          <p:spPr>
            <a:xfrm>
              <a:off x="2786425" y="970025"/>
              <a:ext cx="13825" cy="4025"/>
            </a:xfrm>
            <a:custGeom>
              <a:avLst/>
              <a:gdLst/>
              <a:ahLst/>
              <a:cxnLst/>
              <a:rect l="l" t="t" r="r" b="b"/>
              <a:pathLst>
                <a:path w="553" h="161" extrusionOk="0">
                  <a:moveTo>
                    <a:pt x="552" y="0"/>
                  </a:moveTo>
                  <a:lnTo>
                    <a:pt x="1" y="160"/>
                  </a:lnTo>
                  <a:lnTo>
                    <a:pt x="194" y="136"/>
                  </a:lnTo>
                  <a:lnTo>
                    <a:pt x="552" y="0"/>
                  </a:ln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1"/>
            <p:cNvSpPr/>
            <p:nvPr/>
          </p:nvSpPr>
          <p:spPr>
            <a:xfrm>
              <a:off x="2654875" y="971300"/>
              <a:ext cx="248200" cy="141550"/>
            </a:xfrm>
            <a:custGeom>
              <a:avLst/>
              <a:gdLst/>
              <a:ahLst/>
              <a:cxnLst/>
              <a:rect l="l" t="t" r="r" b="b"/>
              <a:pathLst>
                <a:path w="9928" h="5662" extrusionOk="0">
                  <a:moveTo>
                    <a:pt x="6675" y="0"/>
                  </a:moveTo>
                  <a:cubicBezTo>
                    <a:pt x="6269" y="0"/>
                    <a:pt x="5859" y="39"/>
                    <a:pt x="5456" y="85"/>
                  </a:cubicBezTo>
                  <a:cubicBezTo>
                    <a:pt x="3513" y="828"/>
                    <a:pt x="1549" y="1634"/>
                    <a:pt x="1" y="3004"/>
                  </a:cubicBezTo>
                  <a:cubicBezTo>
                    <a:pt x="587" y="3441"/>
                    <a:pt x="1128" y="3937"/>
                    <a:pt x="1615" y="4484"/>
                  </a:cubicBezTo>
                  <a:cubicBezTo>
                    <a:pt x="1938" y="4844"/>
                    <a:pt x="2234" y="5235"/>
                    <a:pt x="2467" y="5661"/>
                  </a:cubicBezTo>
                  <a:cubicBezTo>
                    <a:pt x="2502" y="5659"/>
                    <a:pt x="2535" y="5659"/>
                    <a:pt x="2570" y="5655"/>
                  </a:cubicBezTo>
                  <a:cubicBezTo>
                    <a:pt x="4356" y="5525"/>
                    <a:pt x="6058" y="4890"/>
                    <a:pt x="7709" y="4207"/>
                  </a:cubicBezTo>
                  <a:cubicBezTo>
                    <a:pt x="8469" y="3893"/>
                    <a:pt x="9297" y="3491"/>
                    <a:pt x="9581" y="2721"/>
                  </a:cubicBezTo>
                  <a:cubicBezTo>
                    <a:pt x="9928" y="1767"/>
                    <a:pt x="9205" y="687"/>
                    <a:pt x="8269" y="287"/>
                  </a:cubicBezTo>
                  <a:cubicBezTo>
                    <a:pt x="7766" y="71"/>
                    <a:pt x="7225" y="0"/>
                    <a:pt x="6675"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1"/>
            <p:cNvSpPr/>
            <p:nvPr/>
          </p:nvSpPr>
          <p:spPr>
            <a:xfrm>
              <a:off x="2617825" y="789675"/>
              <a:ext cx="163375" cy="144750"/>
            </a:xfrm>
            <a:custGeom>
              <a:avLst/>
              <a:gdLst/>
              <a:ahLst/>
              <a:cxnLst/>
              <a:rect l="l" t="t" r="r" b="b"/>
              <a:pathLst>
                <a:path w="6535" h="5790" extrusionOk="0">
                  <a:moveTo>
                    <a:pt x="1300" y="1"/>
                  </a:moveTo>
                  <a:cubicBezTo>
                    <a:pt x="1122" y="1"/>
                    <a:pt x="954" y="43"/>
                    <a:pt x="868" y="189"/>
                  </a:cubicBezTo>
                  <a:cubicBezTo>
                    <a:pt x="839" y="241"/>
                    <a:pt x="820" y="294"/>
                    <a:pt x="807" y="351"/>
                  </a:cubicBezTo>
                  <a:cubicBezTo>
                    <a:pt x="541" y="1348"/>
                    <a:pt x="315" y="2356"/>
                    <a:pt x="128" y="3371"/>
                  </a:cubicBezTo>
                  <a:cubicBezTo>
                    <a:pt x="62" y="3731"/>
                    <a:pt x="1" y="4096"/>
                    <a:pt x="38" y="4458"/>
                  </a:cubicBezTo>
                  <a:cubicBezTo>
                    <a:pt x="75" y="4820"/>
                    <a:pt x="222" y="5187"/>
                    <a:pt x="508" y="5413"/>
                  </a:cubicBezTo>
                  <a:cubicBezTo>
                    <a:pt x="684" y="5549"/>
                    <a:pt x="897" y="5628"/>
                    <a:pt x="1112" y="5683"/>
                  </a:cubicBezTo>
                  <a:cubicBezTo>
                    <a:pt x="1403" y="5757"/>
                    <a:pt x="1698" y="5790"/>
                    <a:pt x="1994" y="5790"/>
                  </a:cubicBezTo>
                  <a:cubicBezTo>
                    <a:pt x="2997" y="5790"/>
                    <a:pt x="4007" y="5410"/>
                    <a:pt x="4920" y="4952"/>
                  </a:cubicBezTo>
                  <a:cubicBezTo>
                    <a:pt x="5495" y="4660"/>
                    <a:pt x="6064" y="4333"/>
                    <a:pt x="6534" y="3889"/>
                  </a:cubicBezTo>
                  <a:cubicBezTo>
                    <a:pt x="6523" y="3858"/>
                    <a:pt x="6514" y="3828"/>
                    <a:pt x="6506" y="3799"/>
                  </a:cubicBezTo>
                  <a:cubicBezTo>
                    <a:pt x="6405" y="3487"/>
                    <a:pt x="6293" y="3178"/>
                    <a:pt x="6174" y="2872"/>
                  </a:cubicBezTo>
                  <a:cubicBezTo>
                    <a:pt x="6110" y="2710"/>
                    <a:pt x="6047" y="2530"/>
                    <a:pt x="5972" y="2356"/>
                  </a:cubicBezTo>
                  <a:cubicBezTo>
                    <a:pt x="3918" y="2734"/>
                    <a:pt x="1650" y="3568"/>
                    <a:pt x="1650" y="3568"/>
                  </a:cubicBezTo>
                  <a:cubicBezTo>
                    <a:pt x="1650" y="3568"/>
                    <a:pt x="1410" y="905"/>
                    <a:pt x="1571" y="26"/>
                  </a:cubicBezTo>
                  <a:cubicBezTo>
                    <a:pt x="1485" y="12"/>
                    <a:pt x="1391" y="1"/>
                    <a:pt x="1300"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1"/>
            <p:cNvSpPr/>
            <p:nvPr/>
          </p:nvSpPr>
          <p:spPr>
            <a:xfrm>
              <a:off x="2626050" y="750400"/>
              <a:ext cx="32275" cy="52725"/>
            </a:xfrm>
            <a:custGeom>
              <a:avLst/>
              <a:gdLst/>
              <a:ahLst/>
              <a:cxnLst/>
              <a:rect l="l" t="t" r="r" b="b"/>
              <a:pathLst>
                <a:path w="1291" h="2109" extrusionOk="0">
                  <a:moveTo>
                    <a:pt x="1016" y="0"/>
                  </a:moveTo>
                  <a:cubicBezTo>
                    <a:pt x="1016" y="0"/>
                    <a:pt x="150" y="1667"/>
                    <a:pt x="117" y="1757"/>
                  </a:cubicBezTo>
                  <a:cubicBezTo>
                    <a:pt x="1" y="2089"/>
                    <a:pt x="704" y="2109"/>
                    <a:pt x="704" y="2109"/>
                  </a:cubicBezTo>
                  <a:lnTo>
                    <a:pt x="1290" y="80"/>
                  </a:lnTo>
                  <a:lnTo>
                    <a:pt x="1016"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1"/>
            <p:cNvSpPr/>
            <p:nvPr/>
          </p:nvSpPr>
          <p:spPr>
            <a:xfrm>
              <a:off x="2632875" y="698725"/>
              <a:ext cx="61500" cy="61475"/>
            </a:xfrm>
            <a:custGeom>
              <a:avLst/>
              <a:gdLst/>
              <a:ahLst/>
              <a:cxnLst/>
              <a:rect l="l" t="t" r="r" b="b"/>
              <a:pathLst>
                <a:path w="2460" h="2459" extrusionOk="0">
                  <a:moveTo>
                    <a:pt x="1230" y="1"/>
                  </a:moveTo>
                  <a:cubicBezTo>
                    <a:pt x="551" y="1"/>
                    <a:pt x="0" y="550"/>
                    <a:pt x="0" y="1229"/>
                  </a:cubicBezTo>
                  <a:cubicBezTo>
                    <a:pt x="0" y="1909"/>
                    <a:pt x="551" y="2458"/>
                    <a:pt x="1230" y="2458"/>
                  </a:cubicBezTo>
                  <a:cubicBezTo>
                    <a:pt x="1909" y="2458"/>
                    <a:pt x="2460" y="1909"/>
                    <a:pt x="2460" y="1229"/>
                  </a:cubicBezTo>
                  <a:cubicBezTo>
                    <a:pt x="2460" y="550"/>
                    <a:pt x="1909" y="1"/>
                    <a:pt x="12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1"/>
            <p:cNvSpPr/>
            <p:nvPr/>
          </p:nvSpPr>
          <p:spPr>
            <a:xfrm>
              <a:off x="2639025" y="757650"/>
              <a:ext cx="20725" cy="41575"/>
            </a:xfrm>
            <a:custGeom>
              <a:avLst/>
              <a:gdLst/>
              <a:ahLst/>
              <a:cxnLst/>
              <a:rect l="l" t="t" r="r" b="b"/>
              <a:pathLst>
                <a:path w="829" h="1663" extrusionOk="0">
                  <a:moveTo>
                    <a:pt x="141" y="1"/>
                  </a:moveTo>
                  <a:cubicBezTo>
                    <a:pt x="106" y="1"/>
                    <a:pt x="73" y="38"/>
                    <a:pt x="60" y="75"/>
                  </a:cubicBezTo>
                  <a:cubicBezTo>
                    <a:pt x="0" y="240"/>
                    <a:pt x="128" y="429"/>
                    <a:pt x="295" y="483"/>
                  </a:cubicBezTo>
                  <a:cubicBezTo>
                    <a:pt x="319" y="492"/>
                    <a:pt x="352" y="503"/>
                    <a:pt x="358" y="530"/>
                  </a:cubicBezTo>
                  <a:cubicBezTo>
                    <a:pt x="360" y="552"/>
                    <a:pt x="354" y="571"/>
                    <a:pt x="341" y="589"/>
                  </a:cubicBezTo>
                  <a:cubicBezTo>
                    <a:pt x="185" y="852"/>
                    <a:pt x="193" y="1180"/>
                    <a:pt x="360" y="1437"/>
                  </a:cubicBezTo>
                  <a:cubicBezTo>
                    <a:pt x="360" y="1437"/>
                    <a:pt x="435" y="1663"/>
                    <a:pt x="531" y="1663"/>
                  </a:cubicBezTo>
                  <a:cubicBezTo>
                    <a:pt x="564" y="1663"/>
                    <a:pt x="599" y="1635"/>
                    <a:pt x="635" y="1562"/>
                  </a:cubicBezTo>
                  <a:cubicBezTo>
                    <a:pt x="771" y="1276"/>
                    <a:pt x="696" y="1114"/>
                    <a:pt x="677" y="1022"/>
                  </a:cubicBezTo>
                  <a:cubicBezTo>
                    <a:pt x="657" y="923"/>
                    <a:pt x="648" y="822"/>
                    <a:pt x="679" y="725"/>
                  </a:cubicBezTo>
                  <a:cubicBezTo>
                    <a:pt x="714" y="631"/>
                    <a:pt x="760" y="538"/>
                    <a:pt x="815" y="453"/>
                  </a:cubicBezTo>
                  <a:cubicBezTo>
                    <a:pt x="824" y="442"/>
                    <a:pt x="828" y="426"/>
                    <a:pt x="826" y="411"/>
                  </a:cubicBezTo>
                  <a:cubicBezTo>
                    <a:pt x="824" y="391"/>
                    <a:pt x="804" y="380"/>
                    <a:pt x="786" y="369"/>
                  </a:cubicBezTo>
                  <a:cubicBezTo>
                    <a:pt x="584" y="268"/>
                    <a:pt x="343" y="222"/>
                    <a:pt x="202" y="44"/>
                  </a:cubicBezTo>
                  <a:cubicBezTo>
                    <a:pt x="191" y="29"/>
                    <a:pt x="178" y="16"/>
                    <a:pt x="161" y="5"/>
                  </a:cubicBezTo>
                  <a:cubicBezTo>
                    <a:pt x="154" y="2"/>
                    <a:pt x="148" y="1"/>
                    <a:pt x="14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1"/>
            <p:cNvSpPr/>
            <p:nvPr/>
          </p:nvSpPr>
          <p:spPr>
            <a:xfrm>
              <a:off x="2636925" y="761150"/>
              <a:ext cx="6400" cy="13275"/>
            </a:xfrm>
            <a:custGeom>
              <a:avLst/>
              <a:gdLst/>
              <a:ahLst/>
              <a:cxnLst/>
              <a:rect l="l" t="t" r="r" b="b"/>
              <a:pathLst>
                <a:path w="256" h="531" extrusionOk="0">
                  <a:moveTo>
                    <a:pt x="194" y="1"/>
                  </a:moveTo>
                  <a:cubicBezTo>
                    <a:pt x="168" y="1"/>
                    <a:pt x="141" y="3"/>
                    <a:pt x="115" y="10"/>
                  </a:cubicBezTo>
                  <a:cubicBezTo>
                    <a:pt x="67" y="18"/>
                    <a:pt x="29" y="51"/>
                    <a:pt x="10" y="95"/>
                  </a:cubicBezTo>
                  <a:cubicBezTo>
                    <a:pt x="3" y="122"/>
                    <a:pt x="1" y="150"/>
                    <a:pt x="5" y="177"/>
                  </a:cubicBezTo>
                  <a:cubicBezTo>
                    <a:pt x="18" y="291"/>
                    <a:pt x="58" y="398"/>
                    <a:pt x="124" y="493"/>
                  </a:cubicBezTo>
                  <a:cubicBezTo>
                    <a:pt x="133" y="510"/>
                    <a:pt x="148" y="524"/>
                    <a:pt x="168" y="530"/>
                  </a:cubicBezTo>
                  <a:cubicBezTo>
                    <a:pt x="171" y="531"/>
                    <a:pt x="174" y="531"/>
                    <a:pt x="177" y="531"/>
                  </a:cubicBezTo>
                  <a:cubicBezTo>
                    <a:pt x="199" y="531"/>
                    <a:pt x="219" y="516"/>
                    <a:pt x="229" y="493"/>
                  </a:cubicBezTo>
                  <a:cubicBezTo>
                    <a:pt x="236" y="469"/>
                    <a:pt x="238" y="442"/>
                    <a:pt x="234" y="416"/>
                  </a:cubicBezTo>
                  <a:cubicBezTo>
                    <a:pt x="216" y="289"/>
                    <a:pt x="170" y="166"/>
                    <a:pt x="102" y="58"/>
                  </a:cubicBezTo>
                  <a:lnTo>
                    <a:pt x="256" y="5"/>
                  </a:lnTo>
                  <a:cubicBezTo>
                    <a:pt x="235" y="2"/>
                    <a:pt x="215" y="1"/>
                    <a:pt x="194"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1"/>
            <p:cNvSpPr/>
            <p:nvPr/>
          </p:nvSpPr>
          <p:spPr>
            <a:xfrm>
              <a:off x="2632825" y="767925"/>
              <a:ext cx="9725" cy="13200"/>
            </a:xfrm>
            <a:custGeom>
              <a:avLst/>
              <a:gdLst/>
              <a:ahLst/>
              <a:cxnLst/>
              <a:rect l="l" t="t" r="r" b="b"/>
              <a:pathLst>
                <a:path w="389" h="528" extrusionOk="0">
                  <a:moveTo>
                    <a:pt x="75" y="0"/>
                  </a:moveTo>
                  <a:cubicBezTo>
                    <a:pt x="31" y="2"/>
                    <a:pt x="0" y="51"/>
                    <a:pt x="2" y="94"/>
                  </a:cubicBezTo>
                  <a:cubicBezTo>
                    <a:pt x="9" y="138"/>
                    <a:pt x="24" y="180"/>
                    <a:pt x="53" y="215"/>
                  </a:cubicBezTo>
                  <a:cubicBezTo>
                    <a:pt x="110" y="314"/>
                    <a:pt x="178" y="409"/>
                    <a:pt x="255" y="492"/>
                  </a:cubicBezTo>
                  <a:cubicBezTo>
                    <a:pt x="270" y="510"/>
                    <a:pt x="290" y="521"/>
                    <a:pt x="310" y="527"/>
                  </a:cubicBezTo>
                  <a:cubicBezTo>
                    <a:pt x="347" y="527"/>
                    <a:pt x="378" y="501"/>
                    <a:pt x="384" y="466"/>
                  </a:cubicBezTo>
                  <a:cubicBezTo>
                    <a:pt x="389" y="430"/>
                    <a:pt x="384" y="395"/>
                    <a:pt x="371" y="362"/>
                  </a:cubicBezTo>
                  <a:cubicBezTo>
                    <a:pt x="332" y="250"/>
                    <a:pt x="279" y="143"/>
                    <a:pt x="213" y="44"/>
                  </a:cubicBezTo>
                  <a:lnTo>
                    <a:pt x="152" y="7"/>
                  </a:lnTo>
                  <a:cubicBezTo>
                    <a:pt x="146" y="9"/>
                    <a:pt x="141" y="9"/>
                    <a:pt x="135" y="9"/>
                  </a:cubicBezTo>
                  <a:cubicBezTo>
                    <a:pt x="116" y="9"/>
                    <a:pt x="95" y="0"/>
                    <a:pt x="7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1"/>
            <p:cNvSpPr/>
            <p:nvPr/>
          </p:nvSpPr>
          <p:spPr>
            <a:xfrm>
              <a:off x="2628200" y="774125"/>
              <a:ext cx="12925" cy="8225"/>
            </a:xfrm>
            <a:custGeom>
              <a:avLst/>
              <a:gdLst/>
              <a:ahLst/>
              <a:cxnLst/>
              <a:rect l="l" t="t" r="r" b="b"/>
              <a:pathLst>
                <a:path w="517" h="329" extrusionOk="0">
                  <a:moveTo>
                    <a:pt x="271" y="0"/>
                  </a:moveTo>
                  <a:cubicBezTo>
                    <a:pt x="252" y="10"/>
                    <a:pt x="232" y="13"/>
                    <a:pt x="212" y="13"/>
                  </a:cubicBezTo>
                  <a:cubicBezTo>
                    <a:pt x="185" y="13"/>
                    <a:pt x="157" y="8"/>
                    <a:pt x="130" y="7"/>
                  </a:cubicBezTo>
                  <a:cubicBezTo>
                    <a:pt x="127" y="7"/>
                    <a:pt x="124" y="7"/>
                    <a:pt x="121" y="7"/>
                  </a:cubicBezTo>
                  <a:cubicBezTo>
                    <a:pt x="75" y="7"/>
                    <a:pt x="22" y="23"/>
                    <a:pt x="12" y="66"/>
                  </a:cubicBezTo>
                  <a:cubicBezTo>
                    <a:pt x="1" y="112"/>
                    <a:pt x="49" y="154"/>
                    <a:pt x="91" y="180"/>
                  </a:cubicBezTo>
                  <a:cubicBezTo>
                    <a:pt x="167" y="226"/>
                    <a:pt x="247" y="268"/>
                    <a:pt x="328" y="305"/>
                  </a:cubicBezTo>
                  <a:cubicBezTo>
                    <a:pt x="355" y="318"/>
                    <a:pt x="389" y="328"/>
                    <a:pt x="419" y="328"/>
                  </a:cubicBezTo>
                  <a:cubicBezTo>
                    <a:pt x="446" y="328"/>
                    <a:pt x="470" y="320"/>
                    <a:pt x="484" y="297"/>
                  </a:cubicBezTo>
                  <a:cubicBezTo>
                    <a:pt x="517" y="235"/>
                    <a:pt x="438" y="171"/>
                    <a:pt x="433" y="103"/>
                  </a:cubicBezTo>
                  <a:lnTo>
                    <a:pt x="271"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1"/>
            <p:cNvSpPr/>
            <p:nvPr/>
          </p:nvSpPr>
          <p:spPr>
            <a:xfrm>
              <a:off x="2630675" y="779725"/>
              <a:ext cx="4700" cy="12400"/>
            </a:xfrm>
            <a:custGeom>
              <a:avLst/>
              <a:gdLst/>
              <a:ahLst/>
              <a:cxnLst/>
              <a:rect l="l" t="t" r="r" b="b"/>
              <a:pathLst>
                <a:path w="188" h="496" extrusionOk="0">
                  <a:moveTo>
                    <a:pt x="40" y="0"/>
                  </a:moveTo>
                  <a:cubicBezTo>
                    <a:pt x="3" y="132"/>
                    <a:pt x="0" y="273"/>
                    <a:pt x="36" y="404"/>
                  </a:cubicBezTo>
                  <a:cubicBezTo>
                    <a:pt x="40" y="428"/>
                    <a:pt x="51" y="453"/>
                    <a:pt x="66" y="472"/>
                  </a:cubicBezTo>
                  <a:cubicBezTo>
                    <a:pt x="78" y="487"/>
                    <a:pt x="96" y="496"/>
                    <a:pt x="115" y="496"/>
                  </a:cubicBezTo>
                  <a:cubicBezTo>
                    <a:pt x="121" y="496"/>
                    <a:pt x="128" y="494"/>
                    <a:pt x="134" y="492"/>
                  </a:cubicBezTo>
                  <a:cubicBezTo>
                    <a:pt x="161" y="479"/>
                    <a:pt x="172" y="444"/>
                    <a:pt x="174" y="411"/>
                  </a:cubicBezTo>
                  <a:cubicBezTo>
                    <a:pt x="187" y="277"/>
                    <a:pt x="181" y="139"/>
                    <a:pt x="150" y="7"/>
                  </a:cubicBezTo>
                  <a:lnTo>
                    <a:pt x="40"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1"/>
            <p:cNvSpPr/>
            <p:nvPr/>
          </p:nvSpPr>
          <p:spPr>
            <a:xfrm>
              <a:off x="2684050" y="760975"/>
              <a:ext cx="6725" cy="5350"/>
            </a:xfrm>
            <a:custGeom>
              <a:avLst/>
              <a:gdLst/>
              <a:ahLst/>
              <a:cxnLst/>
              <a:rect l="l" t="t" r="r" b="b"/>
              <a:pathLst>
                <a:path w="269" h="214" extrusionOk="0">
                  <a:moveTo>
                    <a:pt x="55" y="23"/>
                  </a:moveTo>
                  <a:lnTo>
                    <a:pt x="53" y="25"/>
                  </a:lnTo>
                  <a:cubicBezTo>
                    <a:pt x="52" y="26"/>
                    <a:pt x="52" y="26"/>
                    <a:pt x="52" y="26"/>
                  </a:cubicBezTo>
                  <a:lnTo>
                    <a:pt x="52" y="26"/>
                  </a:lnTo>
                  <a:lnTo>
                    <a:pt x="55" y="23"/>
                  </a:lnTo>
                  <a:close/>
                  <a:moveTo>
                    <a:pt x="31" y="41"/>
                  </a:moveTo>
                  <a:cubicBezTo>
                    <a:pt x="26" y="45"/>
                    <a:pt x="20" y="54"/>
                    <a:pt x="15" y="61"/>
                  </a:cubicBezTo>
                  <a:lnTo>
                    <a:pt x="31" y="41"/>
                  </a:lnTo>
                  <a:close/>
                  <a:moveTo>
                    <a:pt x="113" y="0"/>
                  </a:moveTo>
                  <a:cubicBezTo>
                    <a:pt x="104" y="0"/>
                    <a:pt x="95" y="1"/>
                    <a:pt x="86" y="3"/>
                  </a:cubicBezTo>
                  <a:cubicBezTo>
                    <a:pt x="68" y="10"/>
                    <a:pt x="51" y="19"/>
                    <a:pt x="40" y="32"/>
                  </a:cubicBezTo>
                  <a:lnTo>
                    <a:pt x="40" y="32"/>
                  </a:lnTo>
                  <a:cubicBezTo>
                    <a:pt x="37" y="35"/>
                    <a:pt x="34" y="38"/>
                    <a:pt x="31" y="41"/>
                  </a:cubicBezTo>
                  <a:cubicBezTo>
                    <a:pt x="31" y="41"/>
                    <a:pt x="31" y="41"/>
                    <a:pt x="31" y="41"/>
                  </a:cubicBezTo>
                  <a:lnTo>
                    <a:pt x="31" y="41"/>
                  </a:lnTo>
                  <a:cubicBezTo>
                    <a:pt x="31" y="43"/>
                    <a:pt x="29" y="43"/>
                    <a:pt x="29" y="45"/>
                  </a:cubicBezTo>
                  <a:cubicBezTo>
                    <a:pt x="18" y="56"/>
                    <a:pt x="9" y="69"/>
                    <a:pt x="4" y="85"/>
                  </a:cubicBezTo>
                  <a:cubicBezTo>
                    <a:pt x="0" y="100"/>
                    <a:pt x="0" y="115"/>
                    <a:pt x="4" y="131"/>
                  </a:cubicBezTo>
                  <a:cubicBezTo>
                    <a:pt x="9" y="140"/>
                    <a:pt x="11" y="146"/>
                    <a:pt x="15" y="155"/>
                  </a:cubicBezTo>
                  <a:cubicBezTo>
                    <a:pt x="15" y="155"/>
                    <a:pt x="15" y="155"/>
                    <a:pt x="15" y="157"/>
                  </a:cubicBezTo>
                  <a:cubicBezTo>
                    <a:pt x="18" y="159"/>
                    <a:pt x="20" y="164"/>
                    <a:pt x="24" y="168"/>
                  </a:cubicBezTo>
                  <a:cubicBezTo>
                    <a:pt x="26" y="175"/>
                    <a:pt x="33" y="181"/>
                    <a:pt x="40" y="186"/>
                  </a:cubicBezTo>
                  <a:lnTo>
                    <a:pt x="51" y="192"/>
                  </a:lnTo>
                  <a:cubicBezTo>
                    <a:pt x="62" y="199"/>
                    <a:pt x="73" y="203"/>
                    <a:pt x="86" y="208"/>
                  </a:cubicBezTo>
                  <a:cubicBezTo>
                    <a:pt x="98" y="211"/>
                    <a:pt x="110" y="213"/>
                    <a:pt x="121" y="213"/>
                  </a:cubicBezTo>
                  <a:cubicBezTo>
                    <a:pt x="233" y="213"/>
                    <a:pt x="269" y="34"/>
                    <a:pt x="141" y="3"/>
                  </a:cubicBezTo>
                  <a:cubicBezTo>
                    <a:pt x="132" y="1"/>
                    <a:pt x="123" y="0"/>
                    <a:pt x="11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1"/>
            <p:cNvSpPr/>
            <p:nvPr/>
          </p:nvSpPr>
          <p:spPr>
            <a:xfrm>
              <a:off x="2684825" y="742050"/>
              <a:ext cx="6925" cy="21050"/>
            </a:xfrm>
            <a:custGeom>
              <a:avLst/>
              <a:gdLst/>
              <a:ahLst/>
              <a:cxnLst/>
              <a:rect l="l" t="t" r="r" b="b"/>
              <a:pathLst>
                <a:path w="277" h="842" extrusionOk="0">
                  <a:moveTo>
                    <a:pt x="257" y="0"/>
                  </a:moveTo>
                  <a:cubicBezTo>
                    <a:pt x="252" y="0"/>
                    <a:pt x="246" y="4"/>
                    <a:pt x="244" y="9"/>
                  </a:cubicBezTo>
                  <a:cubicBezTo>
                    <a:pt x="224" y="82"/>
                    <a:pt x="211" y="159"/>
                    <a:pt x="204" y="233"/>
                  </a:cubicBezTo>
                  <a:cubicBezTo>
                    <a:pt x="193" y="306"/>
                    <a:pt x="180" y="381"/>
                    <a:pt x="162" y="451"/>
                  </a:cubicBezTo>
                  <a:cubicBezTo>
                    <a:pt x="145" y="517"/>
                    <a:pt x="123" y="583"/>
                    <a:pt x="94" y="646"/>
                  </a:cubicBezTo>
                  <a:cubicBezTo>
                    <a:pt x="81" y="675"/>
                    <a:pt x="66" y="706"/>
                    <a:pt x="50" y="734"/>
                  </a:cubicBezTo>
                  <a:cubicBezTo>
                    <a:pt x="31" y="760"/>
                    <a:pt x="15" y="789"/>
                    <a:pt x="2" y="822"/>
                  </a:cubicBezTo>
                  <a:cubicBezTo>
                    <a:pt x="0" y="832"/>
                    <a:pt x="8" y="842"/>
                    <a:pt x="18" y="842"/>
                  </a:cubicBezTo>
                  <a:cubicBezTo>
                    <a:pt x="21" y="842"/>
                    <a:pt x="23" y="841"/>
                    <a:pt x="26" y="840"/>
                  </a:cubicBezTo>
                  <a:cubicBezTo>
                    <a:pt x="81" y="811"/>
                    <a:pt x="125" y="732"/>
                    <a:pt x="151" y="679"/>
                  </a:cubicBezTo>
                  <a:cubicBezTo>
                    <a:pt x="184" y="613"/>
                    <a:pt x="208" y="545"/>
                    <a:pt x="226" y="475"/>
                  </a:cubicBezTo>
                  <a:cubicBezTo>
                    <a:pt x="246" y="398"/>
                    <a:pt x="259" y="321"/>
                    <a:pt x="268" y="242"/>
                  </a:cubicBezTo>
                  <a:cubicBezTo>
                    <a:pt x="277" y="165"/>
                    <a:pt x="277" y="86"/>
                    <a:pt x="268" y="9"/>
                  </a:cubicBezTo>
                  <a:cubicBezTo>
                    <a:pt x="267" y="3"/>
                    <a:pt x="262" y="0"/>
                    <a:pt x="25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1"/>
            <p:cNvSpPr/>
            <p:nvPr/>
          </p:nvSpPr>
          <p:spPr>
            <a:xfrm>
              <a:off x="2619700" y="733775"/>
              <a:ext cx="5025" cy="5025"/>
            </a:xfrm>
            <a:custGeom>
              <a:avLst/>
              <a:gdLst/>
              <a:ahLst/>
              <a:cxnLst/>
              <a:rect l="l" t="t" r="r" b="b"/>
              <a:pathLst>
                <a:path w="201" h="201" extrusionOk="0">
                  <a:moveTo>
                    <a:pt x="99" y="0"/>
                  </a:moveTo>
                  <a:cubicBezTo>
                    <a:pt x="86" y="0"/>
                    <a:pt x="73" y="2"/>
                    <a:pt x="62" y="9"/>
                  </a:cubicBezTo>
                  <a:cubicBezTo>
                    <a:pt x="24" y="24"/>
                    <a:pt x="0" y="59"/>
                    <a:pt x="0" y="99"/>
                  </a:cubicBezTo>
                  <a:lnTo>
                    <a:pt x="2" y="127"/>
                  </a:lnTo>
                  <a:cubicBezTo>
                    <a:pt x="7" y="143"/>
                    <a:pt x="16" y="158"/>
                    <a:pt x="29" y="171"/>
                  </a:cubicBezTo>
                  <a:lnTo>
                    <a:pt x="48" y="187"/>
                  </a:lnTo>
                  <a:cubicBezTo>
                    <a:pt x="64" y="195"/>
                    <a:pt x="81" y="200"/>
                    <a:pt x="99" y="200"/>
                  </a:cubicBezTo>
                  <a:cubicBezTo>
                    <a:pt x="101" y="200"/>
                    <a:pt x="104" y="200"/>
                    <a:pt x="106" y="200"/>
                  </a:cubicBezTo>
                  <a:cubicBezTo>
                    <a:pt x="117" y="200"/>
                    <a:pt x="128" y="197"/>
                    <a:pt x="139" y="193"/>
                  </a:cubicBezTo>
                  <a:cubicBezTo>
                    <a:pt x="150" y="189"/>
                    <a:pt x="161" y="180"/>
                    <a:pt x="169" y="171"/>
                  </a:cubicBezTo>
                  <a:cubicBezTo>
                    <a:pt x="178" y="163"/>
                    <a:pt x="187" y="152"/>
                    <a:pt x="191" y="138"/>
                  </a:cubicBezTo>
                  <a:cubicBezTo>
                    <a:pt x="196" y="127"/>
                    <a:pt x="200" y="114"/>
                    <a:pt x="198" y="101"/>
                  </a:cubicBezTo>
                  <a:lnTo>
                    <a:pt x="196" y="72"/>
                  </a:lnTo>
                  <a:cubicBezTo>
                    <a:pt x="191" y="57"/>
                    <a:pt x="182" y="42"/>
                    <a:pt x="169" y="29"/>
                  </a:cubicBezTo>
                  <a:lnTo>
                    <a:pt x="150" y="13"/>
                  </a:lnTo>
                  <a:cubicBezTo>
                    <a:pt x="134" y="4"/>
                    <a:pt x="117" y="0"/>
                    <a:pt x="9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1"/>
            <p:cNvSpPr/>
            <p:nvPr/>
          </p:nvSpPr>
          <p:spPr>
            <a:xfrm>
              <a:off x="2641500" y="750225"/>
              <a:ext cx="5825" cy="5300"/>
            </a:xfrm>
            <a:custGeom>
              <a:avLst/>
              <a:gdLst/>
              <a:ahLst/>
              <a:cxnLst/>
              <a:rect l="l" t="t" r="r" b="b"/>
              <a:pathLst>
                <a:path w="233" h="212" extrusionOk="0">
                  <a:moveTo>
                    <a:pt x="125" y="1"/>
                  </a:moveTo>
                  <a:lnTo>
                    <a:pt x="105" y="3"/>
                  </a:lnTo>
                  <a:cubicBezTo>
                    <a:pt x="77" y="3"/>
                    <a:pt x="53" y="14"/>
                    <a:pt x="33" y="34"/>
                  </a:cubicBezTo>
                  <a:cubicBezTo>
                    <a:pt x="22" y="43"/>
                    <a:pt x="15" y="54"/>
                    <a:pt x="11" y="67"/>
                  </a:cubicBezTo>
                  <a:cubicBezTo>
                    <a:pt x="4" y="78"/>
                    <a:pt x="0" y="93"/>
                    <a:pt x="2" y="106"/>
                  </a:cubicBezTo>
                  <a:lnTo>
                    <a:pt x="4" y="135"/>
                  </a:lnTo>
                  <a:cubicBezTo>
                    <a:pt x="11" y="150"/>
                    <a:pt x="20" y="168"/>
                    <a:pt x="33" y="179"/>
                  </a:cubicBezTo>
                  <a:lnTo>
                    <a:pt x="53" y="196"/>
                  </a:lnTo>
                  <a:cubicBezTo>
                    <a:pt x="70" y="205"/>
                    <a:pt x="88" y="209"/>
                    <a:pt x="105" y="209"/>
                  </a:cubicBezTo>
                  <a:lnTo>
                    <a:pt x="125" y="212"/>
                  </a:lnTo>
                  <a:cubicBezTo>
                    <a:pt x="154" y="212"/>
                    <a:pt x="180" y="201"/>
                    <a:pt x="200" y="181"/>
                  </a:cubicBezTo>
                  <a:cubicBezTo>
                    <a:pt x="211" y="172"/>
                    <a:pt x="217" y="159"/>
                    <a:pt x="222" y="148"/>
                  </a:cubicBezTo>
                  <a:cubicBezTo>
                    <a:pt x="228" y="135"/>
                    <a:pt x="233" y="119"/>
                    <a:pt x="231" y="106"/>
                  </a:cubicBezTo>
                  <a:lnTo>
                    <a:pt x="228" y="78"/>
                  </a:lnTo>
                  <a:cubicBezTo>
                    <a:pt x="222" y="60"/>
                    <a:pt x="213" y="45"/>
                    <a:pt x="200" y="32"/>
                  </a:cubicBezTo>
                  <a:lnTo>
                    <a:pt x="178" y="16"/>
                  </a:lnTo>
                  <a:cubicBezTo>
                    <a:pt x="163" y="5"/>
                    <a:pt x="145" y="1"/>
                    <a:pt x="12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1"/>
            <p:cNvSpPr/>
            <p:nvPr/>
          </p:nvSpPr>
          <p:spPr>
            <a:xfrm>
              <a:off x="2662400" y="761075"/>
              <a:ext cx="5625" cy="5325"/>
            </a:xfrm>
            <a:custGeom>
              <a:avLst/>
              <a:gdLst/>
              <a:ahLst/>
              <a:cxnLst/>
              <a:rect l="l" t="t" r="r" b="b"/>
              <a:pathLst>
                <a:path w="225" h="213" extrusionOk="0">
                  <a:moveTo>
                    <a:pt x="104" y="0"/>
                  </a:moveTo>
                  <a:cubicBezTo>
                    <a:pt x="96" y="0"/>
                    <a:pt x="88" y="1"/>
                    <a:pt x="80" y="4"/>
                  </a:cubicBezTo>
                  <a:lnTo>
                    <a:pt x="54" y="15"/>
                  </a:lnTo>
                  <a:cubicBezTo>
                    <a:pt x="38" y="24"/>
                    <a:pt x="25" y="37"/>
                    <a:pt x="16" y="52"/>
                  </a:cubicBezTo>
                  <a:lnTo>
                    <a:pt x="5" y="79"/>
                  </a:lnTo>
                  <a:cubicBezTo>
                    <a:pt x="1" y="92"/>
                    <a:pt x="1" y="107"/>
                    <a:pt x="3" y="120"/>
                  </a:cubicBezTo>
                  <a:cubicBezTo>
                    <a:pt x="3" y="133"/>
                    <a:pt x="7" y="149"/>
                    <a:pt x="16" y="160"/>
                  </a:cubicBezTo>
                  <a:lnTo>
                    <a:pt x="32" y="182"/>
                  </a:lnTo>
                  <a:cubicBezTo>
                    <a:pt x="43" y="191"/>
                    <a:pt x="54" y="199"/>
                    <a:pt x="67" y="204"/>
                  </a:cubicBezTo>
                  <a:cubicBezTo>
                    <a:pt x="80" y="210"/>
                    <a:pt x="93" y="213"/>
                    <a:pt x="108" y="213"/>
                  </a:cubicBezTo>
                  <a:cubicBezTo>
                    <a:pt x="135" y="210"/>
                    <a:pt x="161" y="199"/>
                    <a:pt x="183" y="182"/>
                  </a:cubicBezTo>
                  <a:lnTo>
                    <a:pt x="198" y="160"/>
                  </a:lnTo>
                  <a:cubicBezTo>
                    <a:pt x="204" y="148"/>
                    <a:pt x="209" y="137"/>
                    <a:pt x="212" y="126"/>
                  </a:cubicBezTo>
                  <a:lnTo>
                    <a:pt x="212" y="126"/>
                  </a:lnTo>
                  <a:cubicBezTo>
                    <a:pt x="212" y="124"/>
                    <a:pt x="213" y="122"/>
                    <a:pt x="214" y="120"/>
                  </a:cubicBezTo>
                  <a:cubicBezTo>
                    <a:pt x="218" y="114"/>
                    <a:pt x="220" y="109"/>
                    <a:pt x="223" y="103"/>
                  </a:cubicBezTo>
                  <a:cubicBezTo>
                    <a:pt x="223" y="96"/>
                    <a:pt x="223" y="92"/>
                    <a:pt x="225" y="85"/>
                  </a:cubicBezTo>
                  <a:cubicBezTo>
                    <a:pt x="225" y="76"/>
                    <a:pt x="223" y="68"/>
                    <a:pt x="218" y="61"/>
                  </a:cubicBezTo>
                  <a:cubicBezTo>
                    <a:pt x="216" y="52"/>
                    <a:pt x="212" y="46"/>
                    <a:pt x="205" y="39"/>
                  </a:cubicBezTo>
                  <a:cubicBezTo>
                    <a:pt x="201" y="35"/>
                    <a:pt x="196" y="32"/>
                    <a:pt x="192" y="28"/>
                  </a:cubicBezTo>
                  <a:lnTo>
                    <a:pt x="187" y="28"/>
                  </a:lnTo>
                  <a:lnTo>
                    <a:pt x="170" y="21"/>
                  </a:lnTo>
                  <a:lnTo>
                    <a:pt x="169" y="21"/>
                  </a:lnTo>
                  <a:lnTo>
                    <a:pt x="161" y="15"/>
                  </a:lnTo>
                  <a:cubicBezTo>
                    <a:pt x="148" y="6"/>
                    <a:pt x="135" y="2"/>
                    <a:pt x="122" y="2"/>
                  </a:cubicBezTo>
                  <a:cubicBezTo>
                    <a:pt x="116" y="1"/>
                    <a:pt x="110" y="0"/>
                    <a:pt x="10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1"/>
            <p:cNvSpPr/>
            <p:nvPr/>
          </p:nvSpPr>
          <p:spPr>
            <a:xfrm>
              <a:off x="2621150" y="718225"/>
              <a:ext cx="13225" cy="15850"/>
            </a:xfrm>
            <a:custGeom>
              <a:avLst/>
              <a:gdLst/>
              <a:ahLst/>
              <a:cxnLst/>
              <a:rect l="l" t="t" r="r" b="b"/>
              <a:pathLst>
                <a:path w="529" h="634" extrusionOk="0">
                  <a:moveTo>
                    <a:pt x="500" y="1"/>
                  </a:moveTo>
                  <a:cubicBezTo>
                    <a:pt x="498" y="1"/>
                    <a:pt x="495" y="1"/>
                    <a:pt x="491" y="3"/>
                  </a:cubicBezTo>
                  <a:cubicBezTo>
                    <a:pt x="432" y="25"/>
                    <a:pt x="381" y="75"/>
                    <a:pt x="337" y="115"/>
                  </a:cubicBezTo>
                  <a:cubicBezTo>
                    <a:pt x="289" y="161"/>
                    <a:pt x="245" y="207"/>
                    <a:pt x="206" y="260"/>
                  </a:cubicBezTo>
                  <a:cubicBezTo>
                    <a:pt x="127" y="361"/>
                    <a:pt x="61" y="473"/>
                    <a:pt x="10" y="593"/>
                  </a:cubicBezTo>
                  <a:cubicBezTo>
                    <a:pt x="1" y="617"/>
                    <a:pt x="21" y="633"/>
                    <a:pt x="42" y="633"/>
                  </a:cubicBezTo>
                  <a:cubicBezTo>
                    <a:pt x="55" y="633"/>
                    <a:pt x="69" y="627"/>
                    <a:pt x="76" y="611"/>
                  </a:cubicBezTo>
                  <a:cubicBezTo>
                    <a:pt x="122" y="499"/>
                    <a:pt x="186" y="396"/>
                    <a:pt x="261" y="301"/>
                  </a:cubicBezTo>
                  <a:cubicBezTo>
                    <a:pt x="298" y="255"/>
                    <a:pt x="337" y="211"/>
                    <a:pt x="379" y="170"/>
                  </a:cubicBezTo>
                  <a:cubicBezTo>
                    <a:pt x="401" y="150"/>
                    <a:pt x="425" y="128"/>
                    <a:pt x="447" y="108"/>
                  </a:cubicBezTo>
                  <a:cubicBezTo>
                    <a:pt x="474" y="91"/>
                    <a:pt x="496" y="69"/>
                    <a:pt x="515" y="47"/>
                  </a:cubicBezTo>
                  <a:cubicBezTo>
                    <a:pt x="529" y="31"/>
                    <a:pt x="520" y="1"/>
                    <a:pt x="50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1"/>
            <p:cNvSpPr/>
            <p:nvPr/>
          </p:nvSpPr>
          <p:spPr>
            <a:xfrm>
              <a:off x="2621550" y="725100"/>
              <a:ext cx="27400" cy="9500"/>
            </a:xfrm>
            <a:custGeom>
              <a:avLst/>
              <a:gdLst/>
              <a:ahLst/>
              <a:cxnLst/>
              <a:rect l="l" t="t" r="r" b="b"/>
              <a:pathLst>
                <a:path w="1096" h="380" extrusionOk="0">
                  <a:moveTo>
                    <a:pt x="1039" y="1"/>
                  </a:moveTo>
                  <a:cubicBezTo>
                    <a:pt x="1033" y="1"/>
                    <a:pt x="1028" y="2"/>
                    <a:pt x="1022" y="4"/>
                  </a:cubicBezTo>
                  <a:cubicBezTo>
                    <a:pt x="862" y="83"/>
                    <a:pt x="699" y="154"/>
                    <a:pt x="532" y="217"/>
                  </a:cubicBezTo>
                  <a:cubicBezTo>
                    <a:pt x="368" y="270"/>
                    <a:pt x="199" y="310"/>
                    <a:pt x="27" y="334"/>
                  </a:cubicBezTo>
                  <a:cubicBezTo>
                    <a:pt x="1" y="338"/>
                    <a:pt x="10" y="378"/>
                    <a:pt x="34" y="378"/>
                  </a:cubicBezTo>
                  <a:cubicBezTo>
                    <a:pt x="54" y="379"/>
                    <a:pt x="74" y="380"/>
                    <a:pt x="94" y="380"/>
                  </a:cubicBezTo>
                  <a:cubicBezTo>
                    <a:pt x="254" y="380"/>
                    <a:pt x="411" y="336"/>
                    <a:pt x="559" y="283"/>
                  </a:cubicBezTo>
                  <a:cubicBezTo>
                    <a:pt x="730" y="220"/>
                    <a:pt x="897" y="147"/>
                    <a:pt x="1059" y="66"/>
                  </a:cubicBezTo>
                  <a:cubicBezTo>
                    <a:pt x="1095" y="49"/>
                    <a:pt x="1072" y="1"/>
                    <a:pt x="103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1"/>
            <p:cNvSpPr/>
            <p:nvPr/>
          </p:nvSpPr>
          <p:spPr>
            <a:xfrm>
              <a:off x="2642575" y="725475"/>
              <a:ext cx="5875" cy="28200"/>
            </a:xfrm>
            <a:custGeom>
              <a:avLst/>
              <a:gdLst/>
              <a:ahLst/>
              <a:cxnLst/>
              <a:rect l="l" t="t" r="r" b="b"/>
              <a:pathLst>
                <a:path w="235" h="1128" extrusionOk="0">
                  <a:moveTo>
                    <a:pt x="203" y="1"/>
                  </a:moveTo>
                  <a:cubicBezTo>
                    <a:pt x="190" y="1"/>
                    <a:pt x="177" y="8"/>
                    <a:pt x="174" y="22"/>
                  </a:cubicBezTo>
                  <a:lnTo>
                    <a:pt x="174" y="20"/>
                  </a:lnTo>
                  <a:cubicBezTo>
                    <a:pt x="135" y="216"/>
                    <a:pt x="71" y="402"/>
                    <a:pt x="34" y="598"/>
                  </a:cubicBezTo>
                  <a:cubicBezTo>
                    <a:pt x="14" y="690"/>
                    <a:pt x="5" y="784"/>
                    <a:pt x="5" y="881"/>
                  </a:cubicBezTo>
                  <a:cubicBezTo>
                    <a:pt x="5" y="951"/>
                    <a:pt x="1" y="1077"/>
                    <a:pt x="62" y="1123"/>
                  </a:cubicBezTo>
                  <a:cubicBezTo>
                    <a:pt x="67" y="1126"/>
                    <a:pt x="72" y="1127"/>
                    <a:pt x="77" y="1127"/>
                  </a:cubicBezTo>
                  <a:cubicBezTo>
                    <a:pt x="87" y="1127"/>
                    <a:pt x="96" y="1122"/>
                    <a:pt x="102" y="1112"/>
                  </a:cubicBezTo>
                  <a:cubicBezTo>
                    <a:pt x="120" y="1077"/>
                    <a:pt x="109" y="1046"/>
                    <a:pt x="104" y="1008"/>
                  </a:cubicBezTo>
                  <a:cubicBezTo>
                    <a:pt x="95" y="958"/>
                    <a:pt x="93" y="910"/>
                    <a:pt x="93" y="859"/>
                  </a:cubicBezTo>
                  <a:cubicBezTo>
                    <a:pt x="98" y="762"/>
                    <a:pt x="109" y="666"/>
                    <a:pt x="128" y="571"/>
                  </a:cubicBezTo>
                  <a:cubicBezTo>
                    <a:pt x="163" y="389"/>
                    <a:pt x="214" y="213"/>
                    <a:pt x="234" y="29"/>
                  </a:cubicBezTo>
                  <a:cubicBezTo>
                    <a:pt x="235" y="11"/>
                    <a:pt x="219" y="1"/>
                    <a:pt x="203"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1"/>
            <p:cNvSpPr/>
            <p:nvPr/>
          </p:nvSpPr>
          <p:spPr>
            <a:xfrm>
              <a:off x="2642600" y="737050"/>
              <a:ext cx="19825" cy="16325"/>
            </a:xfrm>
            <a:custGeom>
              <a:avLst/>
              <a:gdLst/>
              <a:ahLst/>
              <a:cxnLst/>
              <a:rect l="l" t="t" r="r" b="b"/>
              <a:pathLst>
                <a:path w="793" h="653" extrusionOk="0">
                  <a:moveTo>
                    <a:pt x="763" y="1"/>
                  </a:moveTo>
                  <a:cubicBezTo>
                    <a:pt x="730" y="1"/>
                    <a:pt x="709" y="32"/>
                    <a:pt x="685" y="53"/>
                  </a:cubicBezTo>
                  <a:cubicBezTo>
                    <a:pt x="657" y="82"/>
                    <a:pt x="630" y="111"/>
                    <a:pt x="600" y="137"/>
                  </a:cubicBezTo>
                  <a:cubicBezTo>
                    <a:pt x="542" y="194"/>
                    <a:pt x="481" y="249"/>
                    <a:pt x="419" y="302"/>
                  </a:cubicBezTo>
                  <a:cubicBezTo>
                    <a:pt x="358" y="354"/>
                    <a:pt x="296" y="403"/>
                    <a:pt x="235" y="451"/>
                  </a:cubicBezTo>
                  <a:cubicBezTo>
                    <a:pt x="169" y="506"/>
                    <a:pt x="101" y="554"/>
                    <a:pt x="29" y="598"/>
                  </a:cubicBezTo>
                  <a:cubicBezTo>
                    <a:pt x="0" y="613"/>
                    <a:pt x="19" y="652"/>
                    <a:pt x="45" y="652"/>
                  </a:cubicBezTo>
                  <a:cubicBezTo>
                    <a:pt x="50" y="652"/>
                    <a:pt x="55" y="651"/>
                    <a:pt x="59" y="649"/>
                  </a:cubicBezTo>
                  <a:lnTo>
                    <a:pt x="61" y="646"/>
                  </a:lnTo>
                  <a:cubicBezTo>
                    <a:pt x="206" y="574"/>
                    <a:pt x="336" y="464"/>
                    <a:pt x="461" y="361"/>
                  </a:cubicBezTo>
                  <a:cubicBezTo>
                    <a:pt x="523" y="308"/>
                    <a:pt x="584" y="253"/>
                    <a:pt x="643" y="198"/>
                  </a:cubicBezTo>
                  <a:cubicBezTo>
                    <a:pt x="672" y="170"/>
                    <a:pt x="701" y="144"/>
                    <a:pt x="729" y="115"/>
                  </a:cubicBezTo>
                  <a:cubicBezTo>
                    <a:pt x="758" y="89"/>
                    <a:pt x="793" y="60"/>
                    <a:pt x="788" y="23"/>
                  </a:cubicBezTo>
                  <a:cubicBezTo>
                    <a:pt x="788" y="12"/>
                    <a:pt x="777" y="3"/>
                    <a:pt x="766" y="1"/>
                  </a:cubicBezTo>
                  <a:cubicBezTo>
                    <a:pt x="765" y="1"/>
                    <a:pt x="764" y="1"/>
                    <a:pt x="763"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1"/>
            <p:cNvSpPr/>
            <p:nvPr/>
          </p:nvSpPr>
          <p:spPr>
            <a:xfrm>
              <a:off x="2661200" y="736525"/>
              <a:ext cx="4175" cy="26950"/>
            </a:xfrm>
            <a:custGeom>
              <a:avLst/>
              <a:gdLst/>
              <a:ahLst/>
              <a:cxnLst/>
              <a:rect l="l" t="t" r="r" b="b"/>
              <a:pathLst>
                <a:path w="167" h="1078" extrusionOk="0">
                  <a:moveTo>
                    <a:pt x="56" y="1"/>
                  </a:moveTo>
                  <a:cubicBezTo>
                    <a:pt x="49" y="1"/>
                    <a:pt x="42" y="5"/>
                    <a:pt x="40" y="15"/>
                  </a:cubicBezTo>
                  <a:cubicBezTo>
                    <a:pt x="11" y="189"/>
                    <a:pt x="0" y="367"/>
                    <a:pt x="11" y="542"/>
                  </a:cubicBezTo>
                  <a:cubicBezTo>
                    <a:pt x="20" y="714"/>
                    <a:pt x="38" y="894"/>
                    <a:pt x="97" y="1056"/>
                  </a:cubicBezTo>
                  <a:cubicBezTo>
                    <a:pt x="103" y="1071"/>
                    <a:pt x="116" y="1077"/>
                    <a:pt x="128" y="1077"/>
                  </a:cubicBezTo>
                  <a:cubicBezTo>
                    <a:pt x="148" y="1077"/>
                    <a:pt x="167" y="1062"/>
                    <a:pt x="163" y="1036"/>
                  </a:cubicBezTo>
                  <a:cubicBezTo>
                    <a:pt x="137" y="869"/>
                    <a:pt x="104" y="705"/>
                    <a:pt x="95" y="533"/>
                  </a:cubicBezTo>
                  <a:cubicBezTo>
                    <a:pt x="88" y="360"/>
                    <a:pt x="95" y="191"/>
                    <a:pt x="80" y="22"/>
                  </a:cubicBezTo>
                  <a:cubicBezTo>
                    <a:pt x="78" y="9"/>
                    <a:pt x="67" y="1"/>
                    <a:pt x="56"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1"/>
            <p:cNvSpPr/>
            <p:nvPr/>
          </p:nvSpPr>
          <p:spPr>
            <a:xfrm>
              <a:off x="2665200" y="741400"/>
              <a:ext cx="12850" cy="21525"/>
            </a:xfrm>
            <a:custGeom>
              <a:avLst/>
              <a:gdLst/>
              <a:ahLst/>
              <a:cxnLst/>
              <a:rect l="l" t="t" r="r" b="b"/>
              <a:pathLst>
                <a:path w="514" h="861" extrusionOk="0">
                  <a:moveTo>
                    <a:pt x="476" y="0"/>
                  </a:moveTo>
                  <a:cubicBezTo>
                    <a:pt x="468" y="0"/>
                    <a:pt x="460" y="5"/>
                    <a:pt x="455" y="16"/>
                  </a:cubicBezTo>
                  <a:cubicBezTo>
                    <a:pt x="422" y="84"/>
                    <a:pt x="405" y="158"/>
                    <a:pt x="374" y="229"/>
                  </a:cubicBezTo>
                  <a:cubicBezTo>
                    <a:pt x="346" y="297"/>
                    <a:pt x="308" y="374"/>
                    <a:pt x="271" y="444"/>
                  </a:cubicBezTo>
                  <a:cubicBezTo>
                    <a:pt x="236" y="512"/>
                    <a:pt x="196" y="578"/>
                    <a:pt x="152" y="642"/>
                  </a:cubicBezTo>
                  <a:cubicBezTo>
                    <a:pt x="108" y="710"/>
                    <a:pt x="60" y="776"/>
                    <a:pt x="7" y="839"/>
                  </a:cubicBezTo>
                  <a:cubicBezTo>
                    <a:pt x="1" y="849"/>
                    <a:pt x="8" y="861"/>
                    <a:pt x="17" y="861"/>
                  </a:cubicBezTo>
                  <a:cubicBezTo>
                    <a:pt x="19" y="861"/>
                    <a:pt x="22" y="859"/>
                    <a:pt x="25" y="857"/>
                  </a:cubicBezTo>
                  <a:lnTo>
                    <a:pt x="25" y="859"/>
                  </a:lnTo>
                  <a:cubicBezTo>
                    <a:pt x="80" y="800"/>
                    <a:pt x="135" y="747"/>
                    <a:pt x="183" y="683"/>
                  </a:cubicBezTo>
                  <a:cubicBezTo>
                    <a:pt x="231" y="620"/>
                    <a:pt x="278" y="552"/>
                    <a:pt x="319" y="481"/>
                  </a:cubicBezTo>
                  <a:cubicBezTo>
                    <a:pt x="359" y="413"/>
                    <a:pt x="396" y="343"/>
                    <a:pt x="427" y="270"/>
                  </a:cubicBezTo>
                  <a:cubicBezTo>
                    <a:pt x="464" y="196"/>
                    <a:pt x="491" y="119"/>
                    <a:pt x="510" y="40"/>
                  </a:cubicBezTo>
                  <a:cubicBezTo>
                    <a:pt x="513" y="19"/>
                    <a:pt x="493" y="0"/>
                    <a:pt x="476"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1"/>
            <p:cNvSpPr/>
            <p:nvPr/>
          </p:nvSpPr>
          <p:spPr>
            <a:xfrm>
              <a:off x="2676675" y="741150"/>
              <a:ext cx="9525" cy="21875"/>
            </a:xfrm>
            <a:custGeom>
              <a:avLst/>
              <a:gdLst/>
              <a:ahLst/>
              <a:cxnLst/>
              <a:rect l="l" t="t" r="r" b="b"/>
              <a:pathLst>
                <a:path w="381" h="875" extrusionOk="0">
                  <a:moveTo>
                    <a:pt x="59" y="0"/>
                  </a:moveTo>
                  <a:cubicBezTo>
                    <a:pt x="52" y="0"/>
                    <a:pt x="46" y="3"/>
                    <a:pt x="43" y="10"/>
                  </a:cubicBezTo>
                  <a:lnTo>
                    <a:pt x="43" y="12"/>
                  </a:lnTo>
                  <a:cubicBezTo>
                    <a:pt x="1" y="85"/>
                    <a:pt x="12" y="182"/>
                    <a:pt x="32" y="261"/>
                  </a:cubicBezTo>
                  <a:cubicBezTo>
                    <a:pt x="51" y="348"/>
                    <a:pt x="93" y="432"/>
                    <a:pt x="124" y="518"/>
                  </a:cubicBezTo>
                  <a:cubicBezTo>
                    <a:pt x="163" y="632"/>
                    <a:pt x="192" y="834"/>
                    <a:pt x="328" y="873"/>
                  </a:cubicBezTo>
                  <a:cubicBezTo>
                    <a:pt x="331" y="874"/>
                    <a:pt x="334" y="875"/>
                    <a:pt x="337" y="875"/>
                  </a:cubicBezTo>
                  <a:cubicBezTo>
                    <a:pt x="365" y="875"/>
                    <a:pt x="381" y="838"/>
                    <a:pt x="361" y="818"/>
                  </a:cubicBezTo>
                  <a:cubicBezTo>
                    <a:pt x="339" y="799"/>
                    <a:pt x="319" y="777"/>
                    <a:pt x="302" y="753"/>
                  </a:cubicBezTo>
                  <a:cubicBezTo>
                    <a:pt x="289" y="726"/>
                    <a:pt x="275" y="700"/>
                    <a:pt x="267" y="671"/>
                  </a:cubicBezTo>
                  <a:cubicBezTo>
                    <a:pt x="247" y="608"/>
                    <a:pt x="231" y="542"/>
                    <a:pt x="207" y="478"/>
                  </a:cubicBezTo>
                  <a:cubicBezTo>
                    <a:pt x="179" y="406"/>
                    <a:pt x="146" y="333"/>
                    <a:pt x="119" y="258"/>
                  </a:cubicBezTo>
                  <a:cubicBezTo>
                    <a:pt x="108" y="219"/>
                    <a:pt x="97" y="182"/>
                    <a:pt x="91" y="142"/>
                  </a:cubicBezTo>
                  <a:cubicBezTo>
                    <a:pt x="84" y="103"/>
                    <a:pt x="84" y="61"/>
                    <a:pt x="80" y="21"/>
                  </a:cubicBezTo>
                  <a:cubicBezTo>
                    <a:pt x="80" y="8"/>
                    <a:pt x="69" y="0"/>
                    <a:pt x="5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1"/>
            <p:cNvSpPr/>
            <p:nvPr/>
          </p:nvSpPr>
          <p:spPr>
            <a:xfrm>
              <a:off x="2636800" y="712300"/>
              <a:ext cx="56100" cy="29000"/>
            </a:xfrm>
            <a:custGeom>
              <a:avLst/>
              <a:gdLst/>
              <a:ahLst/>
              <a:cxnLst/>
              <a:rect l="l" t="t" r="r" b="b"/>
              <a:pathLst>
                <a:path w="2244" h="1160" extrusionOk="0">
                  <a:moveTo>
                    <a:pt x="35" y="1"/>
                  </a:moveTo>
                  <a:cubicBezTo>
                    <a:pt x="18" y="1"/>
                    <a:pt x="1" y="15"/>
                    <a:pt x="8" y="33"/>
                  </a:cubicBezTo>
                  <a:cubicBezTo>
                    <a:pt x="144" y="407"/>
                    <a:pt x="487" y="642"/>
                    <a:pt x="832" y="806"/>
                  </a:cubicBezTo>
                  <a:cubicBezTo>
                    <a:pt x="1217" y="993"/>
                    <a:pt x="1653" y="1160"/>
                    <a:pt x="2088" y="1160"/>
                  </a:cubicBezTo>
                  <a:cubicBezTo>
                    <a:pt x="2114" y="1160"/>
                    <a:pt x="2141" y="1159"/>
                    <a:pt x="2167" y="1158"/>
                  </a:cubicBezTo>
                  <a:cubicBezTo>
                    <a:pt x="2241" y="1155"/>
                    <a:pt x="2244" y="1041"/>
                    <a:pt x="2167" y="1041"/>
                  </a:cubicBezTo>
                  <a:cubicBezTo>
                    <a:pt x="1725" y="1041"/>
                    <a:pt x="1299" y="903"/>
                    <a:pt x="902" y="718"/>
                  </a:cubicBezTo>
                  <a:cubicBezTo>
                    <a:pt x="561" y="558"/>
                    <a:pt x="254" y="339"/>
                    <a:pt x="58" y="13"/>
                  </a:cubicBezTo>
                  <a:cubicBezTo>
                    <a:pt x="53" y="4"/>
                    <a:pt x="44" y="1"/>
                    <a:pt x="3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1"/>
            <p:cNvSpPr/>
            <p:nvPr/>
          </p:nvSpPr>
          <p:spPr>
            <a:xfrm>
              <a:off x="2646775" y="703750"/>
              <a:ext cx="46575" cy="21975"/>
            </a:xfrm>
            <a:custGeom>
              <a:avLst/>
              <a:gdLst/>
              <a:ahLst/>
              <a:cxnLst/>
              <a:rect l="l" t="t" r="r" b="b"/>
              <a:pathLst>
                <a:path w="1863" h="879" extrusionOk="0">
                  <a:moveTo>
                    <a:pt x="9" y="0"/>
                  </a:moveTo>
                  <a:cubicBezTo>
                    <a:pt x="4" y="0"/>
                    <a:pt x="1" y="6"/>
                    <a:pt x="4" y="11"/>
                  </a:cubicBezTo>
                  <a:cubicBezTo>
                    <a:pt x="195" y="285"/>
                    <a:pt x="516" y="494"/>
                    <a:pt x="812" y="641"/>
                  </a:cubicBezTo>
                  <a:cubicBezTo>
                    <a:pt x="968" y="718"/>
                    <a:pt x="1133" y="779"/>
                    <a:pt x="1302" y="821"/>
                  </a:cubicBezTo>
                  <a:cubicBezTo>
                    <a:pt x="1386" y="841"/>
                    <a:pt x="1471" y="856"/>
                    <a:pt x="1557" y="865"/>
                  </a:cubicBezTo>
                  <a:cubicBezTo>
                    <a:pt x="1607" y="870"/>
                    <a:pt x="1663" y="879"/>
                    <a:pt x="1718" y="879"/>
                  </a:cubicBezTo>
                  <a:cubicBezTo>
                    <a:pt x="1757" y="879"/>
                    <a:pt x="1795" y="874"/>
                    <a:pt x="1829" y="861"/>
                  </a:cubicBezTo>
                  <a:cubicBezTo>
                    <a:pt x="1862" y="850"/>
                    <a:pt x="1862" y="801"/>
                    <a:pt x="1829" y="793"/>
                  </a:cubicBezTo>
                  <a:cubicBezTo>
                    <a:pt x="1790" y="779"/>
                    <a:pt x="1746" y="776"/>
                    <a:pt x="1703" y="776"/>
                  </a:cubicBezTo>
                  <a:cubicBezTo>
                    <a:pt x="1683" y="776"/>
                    <a:pt x="1662" y="777"/>
                    <a:pt x="1642" y="777"/>
                  </a:cubicBezTo>
                  <a:cubicBezTo>
                    <a:pt x="1624" y="777"/>
                    <a:pt x="1607" y="776"/>
                    <a:pt x="1590" y="775"/>
                  </a:cubicBezTo>
                  <a:cubicBezTo>
                    <a:pt x="1495" y="766"/>
                    <a:pt x="1401" y="751"/>
                    <a:pt x="1309" y="729"/>
                  </a:cubicBezTo>
                  <a:cubicBezTo>
                    <a:pt x="1142" y="689"/>
                    <a:pt x="982" y="628"/>
                    <a:pt x="828" y="551"/>
                  </a:cubicBezTo>
                  <a:cubicBezTo>
                    <a:pt x="685" y="478"/>
                    <a:pt x="549" y="395"/>
                    <a:pt x="422" y="301"/>
                  </a:cubicBezTo>
                  <a:cubicBezTo>
                    <a:pt x="283" y="202"/>
                    <a:pt x="158" y="90"/>
                    <a:pt x="13" y="2"/>
                  </a:cubicBezTo>
                  <a:cubicBezTo>
                    <a:pt x="12" y="1"/>
                    <a:pt x="10" y="0"/>
                    <a:pt x="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1"/>
            <p:cNvSpPr/>
            <p:nvPr/>
          </p:nvSpPr>
          <p:spPr>
            <a:xfrm>
              <a:off x="2631500" y="710975"/>
              <a:ext cx="12550" cy="9750"/>
            </a:xfrm>
            <a:custGeom>
              <a:avLst/>
              <a:gdLst/>
              <a:ahLst/>
              <a:cxnLst/>
              <a:rect l="l" t="t" r="r" b="b"/>
              <a:pathLst>
                <a:path w="502" h="390" extrusionOk="0">
                  <a:moveTo>
                    <a:pt x="251" y="1"/>
                  </a:moveTo>
                  <a:cubicBezTo>
                    <a:pt x="0" y="1"/>
                    <a:pt x="0" y="389"/>
                    <a:pt x="251" y="389"/>
                  </a:cubicBezTo>
                  <a:cubicBezTo>
                    <a:pt x="501" y="389"/>
                    <a:pt x="501" y="1"/>
                    <a:pt x="25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1"/>
            <p:cNvSpPr/>
            <p:nvPr/>
          </p:nvSpPr>
          <p:spPr>
            <a:xfrm>
              <a:off x="2647250" y="722075"/>
              <a:ext cx="10300" cy="7975"/>
            </a:xfrm>
            <a:custGeom>
              <a:avLst/>
              <a:gdLst/>
              <a:ahLst/>
              <a:cxnLst/>
              <a:rect l="l" t="t" r="r" b="b"/>
              <a:pathLst>
                <a:path w="412" h="319" extrusionOk="0">
                  <a:moveTo>
                    <a:pt x="207" y="0"/>
                  </a:moveTo>
                  <a:cubicBezTo>
                    <a:pt x="1" y="0"/>
                    <a:pt x="3" y="319"/>
                    <a:pt x="207" y="319"/>
                  </a:cubicBezTo>
                  <a:cubicBezTo>
                    <a:pt x="411" y="319"/>
                    <a:pt x="411" y="0"/>
                    <a:pt x="207"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1"/>
            <p:cNvSpPr/>
            <p:nvPr/>
          </p:nvSpPr>
          <p:spPr>
            <a:xfrm>
              <a:off x="2658900" y="729700"/>
              <a:ext cx="9525" cy="7375"/>
            </a:xfrm>
            <a:custGeom>
              <a:avLst/>
              <a:gdLst/>
              <a:ahLst/>
              <a:cxnLst/>
              <a:rect l="l" t="t" r="r" b="b"/>
              <a:pathLst>
                <a:path w="381" h="295" extrusionOk="0">
                  <a:moveTo>
                    <a:pt x="189" y="0"/>
                  </a:moveTo>
                  <a:cubicBezTo>
                    <a:pt x="0" y="0"/>
                    <a:pt x="0" y="295"/>
                    <a:pt x="189" y="295"/>
                  </a:cubicBezTo>
                  <a:cubicBezTo>
                    <a:pt x="378" y="295"/>
                    <a:pt x="380" y="0"/>
                    <a:pt x="18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1"/>
            <p:cNvSpPr/>
            <p:nvPr/>
          </p:nvSpPr>
          <p:spPr>
            <a:xfrm>
              <a:off x="2674975" y="735125"/>
              <a:ext cx="6900" cy="6250"/>
            </a:xfrm>
            <a:custGeom>
              <a:avLst/>
              <a:gdLst/>
              <a:ahLst/>
              <a:cxnLst/>
              <a:rect l="l" t="t" r="r" b="b"/>
              <a:pathLst>
                <a:path w="276" h="250" extrusionOk="0">
                  <a:moveTo>
                    <a:pt x="150" y="0"/>
                  </a:moveTo>
                  <a:cubicBezTo>
                    <a:pt x="129" y="0"/>
                    <a:pt x="108" y="6"/>
                    <a:pt x="89" y="18"/>
                  </a:cubicBezTo>
                  <a:lnTo>
                    <a:pt x="75" y="27"/>
                  </a:lnTo>
                  <a:cubicBezTo>
                    <a:pt x="1" y="71"/>
                    <a:pt x="1" y="179"/>
                    <a:pt x="75" y="223"/>
                  </a:cubicBezTo>
                  <a:lnTo>
                    <a:pt x="89" y="232"/>
                  </a:lnTo>
                  <a:cubicBezTo>
                    <a:pt x="108" y="244"/>
                    <a:pt x="129" y="250"/>
                    <a:pt x="150" y="250"/>
                  </a:cubicBezTo>
                  <a:cubicBezTo>
                    <a:pt x="215" y="250"/>
                    <a:pt x="275" y="194"/>
                    <a:pt x="275" y="126"/>
                  </a:cubicBezTo>
                  <a:cubicBezTo>
                    <a:pt x="275" y="56"/>
                    <a:pt x="215" y="0"/>
                    <a:pt x="150"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1"/>
            <p:cNvSpPr/>
            <p:nvPr/>
          </p:nvSpPr>
          <p:spPr>
            <a:xfrm>
              <a:off x="2686025" y="734525"/>
              <a:ext cx="10825" cy="8425"/>
            </a:xfrm>
            <a:custGeom>
              <a:avLst/>
              <a:gdLst/>
              <a:ahLst/>
              <a:cxnLst/>
              <a:rect l="l" t="t" r="r" b="b"/>
              <a:pathLst>
                <a:path w="433" h="337" extrusionOk="0">
                  <a:moveTo>
                    <a:pt x="218" y="1"/>
                  </a:moveTo>
                  <a:cubicBezTo>
                    <a:pt x="0" y="1"/>
                    <a:pt x="0" y="337"/>
                    <a:pt x="218" y="337"/>
                  </a:cubicBezTo>
                  <a:cubicBezTo>
                    <a:pt x="433" y="337"/>
                    <a:pt x="433" y="1"/>
                    <a:pt x="218"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1"/>
            <p:cNvSpPr/>
            <p:nvPr/>
          </p:nvSpPr>
          <p:spPr>
            <a:xfrm>
              <a:off x="2749050" y="844500"/>
              <a:ext cx="125475" cy="144125"/>
            </a:xfrm>
            <a:custGeom>
              <a:avLst/>
              <a:gdLst/>
              <a:ahLst/>
              <a:cxnLst/>
              <a:rect l="l" t="t" r="r" b="b"/>
              <a:pathLst>
                <a:path w="5019" h="5765" extrusionOk="0">
                  <a:moveTo>
                    <a:pt x="1721" y="1"/>
                  </a:moveTo>
                  <a:cubicBezTo>
                    <a:pt x="745" y="1"/>
                    <a:pt x="0" y="337"/>
                    <a:pt x="0" y="337"/>
                  </a:cubicBezTo>
                  <a:lnTo>
                    <a:pt x="240" y="5342"/>
                  </a:lnTo>
                  <a:cubicBezTo>
                    <a:pt x="580" y="5651"/>
                    <a:pt x="1289" y="5765"/>
                    <a:pt x="2212" y="5765"/>
                  </a:cubicBezTo>
                  <a:cubicBezTo>
                    <a:pt x="2820" y="5765"/>
                    <a:pt x="3522" y="5715"/>
                    <a:pt x="4272" y="5640"/>
                  </a:cubicBezTo>
                  <a:cubicBezTo>
                    <a:pt x="4272" y="5640"/>
                    <a:pt x="5019" y="1198"/>
                    <a:pt x="3376" y="376"/>
                  </a:cubicBezTo>
                  <a:cubicBezTo>
                    <a:pt x="2810" y="93"/>
                    <a:pt x="2234" y="1"/>
                    <a:pt x="172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1"/>
            <p:cNvSpPr/>
            <p:nvPr/>
          </p:nvSpPr>
          <p:spPr>
            <a:xfrm>
              <a:off x="2766125" y="803100"/>
              <a:ext cx="44175" cy="51375"/>
            </a:xfrm>
            <a:custGeom>
              <a:avLst/>
              <a:gdLst/>
              <a:ahLst/>
              <a:cxnLst/>
              <a:rect l="l" t="t" r="r" b="b"/>
              <a:pathLst>
                <a:path w="1767" h="2055" extrusionOk="0">
                  <a:moveTo>
                    <a:pt x="1151" y="1"/>
                  </a:moveTo>
                  <a:lnTo>
                    <a:pt x="0" y="251"/>
                  </a:lnTo>
                  <a:lnTo>
                    <a:pt x="90" y="921"/>
                  </a:lnTo>
                  <a:lnTo>
                    <a:pt x="143" y="1296"/>
                  </a:lnTo>
                  <a:lnTo>
                    <a:pt x="246" y="2054"/>
                  </a:lnTo>
                  <a:lnTo>
                    <a:pt x="1766" y="1808"/>
                  </a:lnTo>
                  <a:lnTo>
                    <a:pt x="1151"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1"/>
            <p:cNvSpPr/>
            <p:nvPr/>
          </p:nvSpPr>
          <p:spPr>
            <a:xfrm>
              <a:off x="2732750" y="725650"/>
              <a:ext cx="93900" cy="101650"/>
            </a:xfrm>
            <a:custGeom>
              <a:avLst/>
              <a:gdLst/>
              <a:ahLst/>
              <a:cxnLst/>
              <a:rect l="l" t="t" r="r" b="b"/>
              <a:pathLst>
                <a:path w="3756" h="4066" extrusionOk="0">
                  <a:moveTo>
                    <a:pt x="2212" y="1"/>
                  </a:moveTo>
                  <a:cubicBezTo>
                    <a:pt x="1955" y="1"/>
                    <a:pt x="1694" y="49"/>
                    <a:pt x="1443" y="108"/>
                  </a:cubicBezTo>
                  <a:cubicBezTo>
                    <a:pt x="1111" y="187"/>
                    <a:pt x="742" y="323"/>
                    <a:pt x="624" y="639"/>
                  </a:cubicBezTo>
                  <a:cubicBezTo>
                    <a:pt x="580" y="751"/>
                    <a:pt x="584" y="874"/>
                    <a:pt x="573" y="993"/>
                  </a:cubicBezTo>
                  <a:cubicBezTo>
                    <a:pt x="450" y="2425"/>
                    <a:pt x="0" y="3676"/>
                    <a:pt x="1452" y="4037"/>
                  </a:cubicBezTo>
                  <a:cubicBezTo>
                    <a:pt x="1532" y="4056"/>
                    <a:pt x="1613" y="4065"/>
                    <a:pt x="1693" y="4065"/>
                  </a:cubicBezTo>
                  <a:cubicBezTo>
                    <a:pt x="2169" y="4065"/>
                    <a:pt x="2633" y="3744"/>
                    <a:pt x="2972" y="3386"/>
                  </a:cubicBezTo>
                  <a:cubicBezTo>
                    <a:pt x="3424" y="2910"/>
                    <a:pt x="3756" y="2282"/>
                    <a:pt x="3749" y="1623"/>
                  </a:cubicBezTo>
                  <a:cubicBezTo>
                    <a:pt x="3745" y="964"/>
                    <a:pt x="3349" y="290"/>
                    <a:pt x="2726" y="79"/>
                  </a:cubicBezTo>
                  <a:cubicBezTo>
                    <a:pt x="2559" y="23"/>
                    <a:pt x="2387" y="1"/>
                    <a:pt x="22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1"/>
            <p:cNvSpPr/>
            <p:nvPr/>
          </p:nvSpPr>
          <p:spPr>
            <a:xfrm>
              <a:off x="2749100" y="777550"/>
              <a:ext cx="16600" cy="25175"/>
            </a:xfrm>
            <a:custGeom>
              <a:avLst/>
              <a:gdLst/>
              <a:ahLst/>
              <a:cxnLst/>
              <a:rect l="l" t="t" r="r" b="b"/>
              <a:pathLst>
                <a:path w="664" h="1007" extrusionOk="0">
                  <a:moveTo>
                    <a:pt x="376" y="0"/>
                  </a:moveTo>
                  <a:cubicBezTo>
                    <a:pt x="355" y="0"/>
                    <a:pt x="333" y="13"/>
                    <a:pt x="326" y="37"/>
                  </a:cubicBezTo>
                  <a:cubicBezTo>
                    <a:pt x="308" y="96"/>
                    <a:pt x="317" y="162"/>
                    <a:pt x="308" y="221"/>
                  </a:cubicBezTo>
                  <a:cubicBezTo>
                    <a:pt x="301" y="276"/>
                    <a:pt x="286" y="327"/>
                    <a:pt x="264" y="375"/>
                  </a:cubicBezTo>
                  <a:cubicBezTo>
                    <a:pt x="242" y="425"/>
                    <a:pt x="214" y="469"/>
                    <a:pt x="178" y="511"/>
                  </a:cubicBezTo>
                  <a:cubicBezTo>
                    <a:pt x="161" y="531"/>
                    <a:pt x="141" y="551"/>
                    <a:pt x="121" y="568"/>
                  </a:cubicBezTo>
                  <a:cubicBezTo>
                    <a:pt x="97" y="590"/>
                    <a:pt x="64" y="603"/>
                    <a:pt x="51" y="634"/>
                  </a:cubicBezTo>
                  <a:cubicBezTo>
                    <a:pt x="1" y="755"/>
                    <a:pt x="178" y="865"/>
                    <a:pt x="260" y="913"/>
                  </a:cubicBezTo>
                  <a:cubicBezTo>
                    <a:pt x="337" y="957"/>
                    <a:pt x="432" y="1006"/>
                    <a:pt x="523" y="1006"/>
                  </a:cubicBezTo>
                  <a:cubicBezTo>
                    <a:pt x="559" y="1006"/>
                    <a:pt x="593" y="999"/>
                    <a:pt x="626" y="981"/>
                  </a:cubicBezTo>
                  <a:cubicBezTo>
                    <a:pt x="657" y="961"/>
                    <a:pt x="664" y="920"/>
                    <a:pt x="637" y="893"/>
                  </a:cubicBezTo>
                  <a:cubicBezTo>
                    <a:pt x="567" y="827"/>
                    <a:pt x="475" y="819"/>
                    <a:pt x="387" y="786"/>
                  </a:cubicBezTo>
                  <a:cubicBezTo>
                    <a:pt x="350" y="770"/>
                    <a:pt x="312" y="753"/>
                    <a:pt x="277" y="733"/>
                  </a:cubicBezTo>
                  <a:cubicBezTo>
                    <a:pt x="263" y="724"/>
                    <a:pt x="231" y="706"/>
                    <a:pt x="211" y="688"/>
                  </a:cubicBezTo>
                  <a:lnTo>
                    <a:pt x="211" y="688"/>
                  </a:lnTo>
                  <a:cubicBezTo>
                    <a:pt x="390" y="528"/>
                    <a:pt x="489" y="278"/>
                    <a:pt x="427" y="37"/>
                  </a:cubicBezTo>
                  <a:cubicBezTo>
                    <a:pt x="419" y="13"/>
                    <a:pt x="398" y="0"/>
                    <a:pt x="376"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1"/>
            <p:cNvSpPr/>
            <p:nvPr/>
          </p:nvSpPr>
          <p:spPr>
            <a:xfrm>
              <a:off x="2723025" y="852675"/>
              <a:ext cx="150575" cy="106550"/>
            </a:xfrm>
            <a:custGeom>
              <a:avLst/>
              <a:gdLst/>
              <a:ahLst/>
              <a:cxnLst/>
              <a:rect l="l" t="t" r="r" b="b"/>
              <a:pathLst>
                <a:path w="6023" h="4262" extrusionOk="0">
                  <a:moveTo>
                    <a:pt x="1270" y="1"/>
                  </a:moveTo>
                  <a:lnTo>
                    <a:pt x="1270" y="1"/>
                  </a:lnTo>
                  <a:cubicBezTo>
                    <a:pt x="1270" y="1"/>
                    <a:pt x="1151" y="311"/>
                    <a:pt x="991" y="701"/>
                  </a:cubicBezTo>
                  <a:cubicBezTo>
                    <a:pt x="943" y="820"/>
                    <a:pt x="888" y="945"/>
                    <a:pt x="833" y="1070"/>
                  </a:cubicBezTo>
                  <a:cubicBezTo>
                    <a:pt x="670" y="1446"/>
                    <a:pt x="490" y="1828"/>
                    <a:pt x="347" y="2041"/>
                  </a:cubicBezTo>
                  <a:cubicBezTo>
                    <a:pt x="0" y="2564"/>
                    <a:pt x="1219" y="3857"/>
                    <a:pt x="1219" y="3857"/>
                  </a:cubicBezTo>
                  <a:cubicBezTo>
                    <a:pt x="1863" y="4140"/>
                    <a:pt x="2737" y="4262"/>
                    <a:pt x="3783" y="4262"/>
                  </a:cubicBezTo>
                  <a:cubicBezTo>
                    <a:pt x="4363" y="4262"/>
                    <a:pt x="4996" y="4224"/>
                    <a:pt x="5673" y="4156"/>
                  </a:cubicBezTo>
                  <a:cubicBezTo>
                    <a:pt x="5673" y="4156"/>
                    <a:pt x="6022" y="3185"/>
                    <a:pt x="5873" y="2092"/>
                  </a:cubicBezTo>
                  <a:cubicBezTo>
                    <a:pt x="5963" y="983"/>
                    <a:pt x="4454" y="49"/>
                    <a:pt x="4454" y="49"/>
                  </a:cubicBezTo>
                  <a:cubicBezTo>
                    <a:pt x="4454" y="49"/>
                    <a:pt x="3618" y="726"/>
                    <a:pt x="2358" y="726"/>
                  </a:cubicBezTo>
                  <a:cubicBezTo>
                    <a:pt x="2295" y="726"/>
                    <a:pt x="2231" y="725"/>
                    <a:pt x="2166" y="721"/>
                  </a:cubicBezTo>
                  <a:cubicBezTo>
                    <a:pt x="1226" y="684"/>
                    <a:pt x="1270" y="1"/>
                    <a:pt x="127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1"/>
            <p:cNvSpPr/>
            <p:nvPr/>
          </p:nvSpPr>
          <p:spPr>
            <a:xfrm>
              <a:off x="2735975" y="900675"/>
              <a:ext cx="12650" cy="9800"/>
            </a:xfrm>
            <a:custGeom>
              <a:avLst/>
              <a:gdLst/>
              <a:ahLst/>
              <a:cxnLst/>
              <a:rect l="l" t="t" r="r" b="b"/>
              <a:pathLst>
                <a:path w="506" h="392" extrusionOk="0">
                  <a:moveTo>
                    <a:pt x="253" y="0"/>
                  </a:moveTo>
                  <a:cubicBezTo>
                    <a:pt x="1" y="0"/>
                    <a:pt x="1" y="391"/>
                    <a:pt x="253" y="391"/>
                  </a:cubicBezTo>
                  <a:cubicBezTo>
                    <a:pt x="506" y="391"/>
                    <a:pt x="506" y="0"/>
                    <a:pt x="25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1"/>
            <p:cNvSpPr/>
            <p:nvPr/>
          </p:nvSpPr>
          <p:spPr>
            <a:xfrm>
              <a:off x="2759500" y="902400"/>
              <a:ext cx="13400" cy="12625"/>
            </a:xfrm>
            <a:custGeom>
              <a:avLst/>
              <a:gdLst/>
              <a:ahLst/>
              <a:cxnLst/>
              <a:rect l="l" t="t" r="r" b="b"/>
              <a:pathLst>
                <a:path w="536" h="505" extrusionOk="0">
                  <a:moveTo>
                    <a:pt x="268" y="1"/>
                  </a:moveTo>
                  <a:cubicBezTo>
                    <a:pt x="135" y="1"/>
                    <a:pt x="0" y="103"/>
                    <a:pt x="6" y="252"/>
                  </a:cubicBezTo>
                  <a:cubicBezTo>
                    <a:pt x="12" y="395"/>
                    <a:pt x="139" y="505"/>
                    <a:pt x="269" y="505"/>
                  </a:cubicBezTo>
                  <a:cubicBezTo>
                    <a:pt x="328" y="505"/>
                    <a:pt x="387" y="482"/>
                    <a:pt x="437" y="430"/>
                  </a:cubicBezTo>
                  <a:lnTo>
                    <a:pt x="448" y="417"/>
                  </a:lnTo>
                  <a:cubicBezTo>
                    <a:pt x="535" y="324"/>
                    <a:pt x="535" y="177"/>
                    <a:pt x="448" y="85"/>
                  </a:cubicBezTo>
                  <a:lnTo>
                    <a:pt x="437" y="72"/>
                  </a:lnTo>
                  <a:cubicBezTo>
                    <a:pt x="390" y="23"/>
                    <a:pt x="329" y="1"/>
                    <a:pt x="26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1"/>
            <p:cNvSpPr/>
            <p:nvPr/>
          </p:nvSpPr>
          <p:spPr>
            <a:xfrm>
              <a:off x="2789625" y="904525"/>
              <a:ext cx="12375" cy="12100"/>
            </a:xfrm>
            <a:custGeom>
              <a:avLst/>
              <a:gdLst/>
              <a:ahLst/>
              <a:cxnLst/>
              <a:rect l="l" t="t" r="r" b="b"/>
              <a:pathLst>
                <a:path w="495" h="484" extrusionOk="0">
                  <a:moveTo>
                    <a:pt x="246" y="0"/>
                  </a:moveTo>
                  <a:cubicBezTo>
                    <a:pt x="121" y="0"/>
                    <a:pt x="0" y="110"/>
                    <a:pt x="5" y="242"/>
                  </a:cubicBezTo>
                  <a:cubicBezTo>
                    <a:pt x="9" y="373"/>
                    <a:pt x="115" y="479"/>
                    <a:pt x="246" y="483"/>
                  </a:cubicBezTo>
                  <a:cubicBezTo>
                    <a:pt x="374" y="483"/>
                    <a:pt x="494" y="373"/>
                    <a:pt x="488" y="242"/>
                  </a:cubicBezTo>
                  <a:cubicBezTo>
                    <a:pt x="486" y="108"/>
                    <a:pt x="378" y="2"/>
                    <a:pt x="24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1"/>
            <p:cNvSpPr/>
            <p:nvPr/>
          </p:nvSpPr>
          <p:spPr>
            <a:xfrm>
              <a:off x="2746900" y="885875"/>
              <a:ext cx="12500" cy="10750"/>
            </a:xfrm>
            <a:custGeom>
              <a:avLst/>
              <a:gdLst/>
              <a:ahLst/>
              <a:cxnLst/>
              <a:rect l="l" t="t" r="r" b="b"/>
              <a:pathLst>
                <a:path w="500" h="430" extrusionOk="0">
                  <a:moveTo>
                    <a:pt x="217" y="1"/>
                  </a:moveTo>
                  <a:cubicBezTo>
                    <a:pt x="107" y="1"/>
                    <a:pt x="1" y="86"/>
                    <a:pt x="1" y="215"/>
                  </a:cubicBezTo>
                  <a:cubicBezTo>
                    <a:pt x="3" y="333"/>
                    <a:pt x="97" y="428"/>
                    <a:pt x="214" y="430"/>
                  </a:cubicBezTo>
                  <a:cubicBezTo>
                    <a:pt x="405" y="430"/>
                    <a:pt x="499" y="199"/>
                    <a:pt x="365" y="63"/>
                  </a:cubicBezTo>
                  <a:cubicBezTo>
                    <a:pt x="322" y="20"/>
                    <a:pt x="269" y="1"/>
                    <a:pt x="21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1"/>
            <p:cNvSpPr/>
            <p:nvPr/>
          </p:nvSpPr>
          <p:spPr>
            <a:xfrm>
              <a:off x="2773150" y="888700"/>
              <a:ext cx="12975" cy="10075"/>
            </a:xfrm>
            <a:custGeom>
              <a:avLst/>
              <a:gdLst/>
              <a:ahLst/>
              <a:cxnLst/>
              <a:rect l="l" t="t" r="r" b="b"/>
              <a:pathLst>
                <a:path w="519" h="403" extrusionOk="0">
                  <a:moveTo>
                    <a:pt x="260" y="1"/>
                  </a:moveTo>
                  <a:cubicBezTo>
                    <a:pt x="0" y="1"/>
                    <a:pt x="0" y="402"/>
                    <a:pt x="260" y="402"/>
                  </a:cubicBezTo>
                  <a:cubicBezTo>
                    <a:pt x="519" y="402"/>
                    <a:pt x="519" y="1"/>
                    <a:pt x="26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1"/>
            <p:cNvSpPr/>
            <p:nvPr/>
          </p:nvSpPr>
          <p:spPr>
            <a:xfrm>
              <a:off x="2799400" y="886900"/>
              <a:ext cx="11500" cy="11225"/>
            </a:xfrm>
            <a:custGeom>
              <a:avLst/>
              <a:gdLst/>
              <a:ahLst/>
              <a:cxnLst/>
              <a:rect l="l" t="t" r="r" b="b"/>
              <a:pathLst>
                <a:path w="460" h="449" extrusionOk="0">
                  <a:moveTo>
                    <a:pt x="229" y="0"/>
                  </a:moveTo>
                  <a:cubicBezTo>
                    <a:pt x="112" y="0"/>
                    <a:pt x="0" y="103"/>
                    <a:pt x="5" y="224"/>
                  </a:cubicBezTo>
                  <a:cubicBezTo>
                    <a:pt x="7" y="347"/>
                    <a:pt x="106" y="446"/>
                    <a:pt x="229" y="448"/>
                  </a:cubicBezTo>
                  <a:cubicBezTo>
                    <a:pt x="347" y="448"/>
                    <a:pt x="459" y="345"/>
                    <a:pt x="453" y="224"/>
                  </a:cubicBezTo>
                  <a:cubicBezTo>
                    <a:pt x="450" y="101"/>
                    <a:pt x="352" y="2"/>
                    <a:pt x="2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1"/>
            <p:cNvSpPr/>
            <p:nvPr/>
          </p:nvSpPr>
          <p:spPr>
            <a:xfrm>
              <a:off x="2756725" y="872500"/>
              <a:ext cx="14700" cy="11400"/>
            </a:xfrm>
            <a:custGeom>
              <a:avLst/>
              <a:gdLst/>
              <a:ahLst/>
              <a:cxnLst/>
              <a:rect l="l" t="t" r="r" b="b"/>
              <a:pathLst>
                <a:path w="588" h="456" extrusionOk="0">
                  <a:moveTo>
                    <a:pt x="293" y="1"/>
                  </a:moveTo>
                  <a:cubicBezTo>
                    <a:pt x="1" y="1"/>
                    <a:pt x="1" y="455"/>
                    <a:pt x="293" y="455"/>
                  </a:cubicBezTo>
                  <a:cubicBezTo>
                    <a:pt x="587" y="455"/>
                    <a:pt x="587" y="1"/>
                    <a:pt x="29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1"/>
            <p:cNvSpPr/>
            <p:nvPr/>
          </p:nvSpPr>
          <p:spPr>
            <a:xfrm>
              <a:off x="2784725" y="874200"/>
              <a:ext cx="13425" cy="10475"/>
            </a:xfrm>
            <a:custGeom>
              <a:avLst/>
              <a:gdLst/>
              <a:ahLst/>
              <a:cxnLst/>
              <a:rect l="l" t="t" r="r" b="b"/>
              <a:pathLst>
                <a:path w="537" h="419" extrusionOk="0">
                  <a:moveTo>
                    <a:pt x="269" y="1"/>
                  </a:moveTo>
                  <a:cubicBezTo>
                    <a:pt x="1" y="1"/>
                    <a:pt x="1" y="418"/>
                    <a:pt x="269" y="418"/>
                  </a:cubicBezTo>
                  <a:cubicBezTo>
                    <a:pt x="537" y="418"/>
                    <a:pt x="537" y="1"/>
                    <a:pt x="26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1"/>
            <p:cNvSpPr/>
            <p:nvPr/>
          </p:nvSpPr>
          <p:spPr>
            <a:xfrm>
              <a:off x="2743825" y="870200"/>
              <a:ext cx="6400" cy="9250"/>
            </a:xfrm>
            <a:custGeom>
              <a:avLst/>
              <a:gdLst/>
              <a:ahLst/>
              <a:cxnLst/>
              <a:rect l="l" t="t" r="r" b="b"/>
              <a:pathLst>
                <a:path w="256" h="370" extrusionOk="0">
                  <a:moveTo>
                    <a:pt x="159" y="0"/>
                  </a:moveTo>
                  <a:lnTo>
                    <a:pt x="159" y="0"/>
                  </a:lnTo>
                  <a:cubicBezTo>
                    <a:pt x="111" y="119"/>
                    <a:pt x="56" y="244"/>
                    <a:pt x="1" y="369"/>
                  </a:cubicBezTo>
                  <a:cubicBezTo>
                    <a:pt x="203" y="363"/>
                    <a:pt x="255" y="128"/>
                    <a:pt x="15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1"/>
            <p:cNvSpPr/>
            <p:nvPr/>
          </p:nvSpPr>
          <p:spPr>
            <a:xfrm>
              <a:off x="2744700" y="918275"/>
              <a:ext cx="11500" cy="10550"/>
            </a:xfrm>
            <a:custGeom>
              <a:avLst/>
              <a:gdLst/>
              <a:ahLst/>
              <a:cxnLst/>
              <a:rect l="l" t="t" r="r" b="b"/>
              <a:pathLst>
                <a:path w="460" h="422" extrusionOk="0">
                  <a:moveTo>
                    <a:pt x="230" y="1"/>
                  </a:moveTo>
                  <a:cubicBezTo>
                    <a:pt x="140" y="1"/>
                    <a:pt x="43" y="59"/>
                    <a:pt x="23" y="151"/>
                  </a:cubicBezTo>
                  <a:cubicBezTo>
                    <a:pt x="1" y="258"/>
                    <a:pt x="40" y="361"/>
                    <a:pt x="144" y="405"/>
                  </a:cubicBezTo>
                  <a:cubicBezTo>
                    <a:pt x="171" y="416"/>
                    <a:pt x="198" y="422"/>
                    <a:pt x="225" y="422"/>
                  </a:cubicBezTo>
                  <a:cubicBezTo>
                    <a:pt x="317" y="422"/>
                    <a:pt x="402" y="362"/>
                    <a:pt x="429" y="267"/>
                  </a:cubicBezTo>
                  <a:cubicBezTo>
                    <a:pt x="460" y="155"/>
                    <a:pt x="394" y="41"/>
                    <a:pt x="282" y="8"/>
                  </a:cubicBezTo>
                  <a:cubicBezTo>
                    <a:pt x="265" y="3"/>
                    <a:pt x="248" y="1"/>
                    <a:pt x="23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1"/>
            <p:cNvSpPr/>
            <p:nvPr/>
          </p:nvSpPr>
          <p:spPr>
            <a:xfrm>
              <a:off x="2769350" y="922525"/>
              <a:ext cx="15575" cy="12100"/>
            </a:xfrm>
            <a:custGeom>
              <a:avLst/>
              <a:gdLst/>
              <a:ahLst/>
              <a:cxnLst/>
              <a:rect l="l" t="t" r="r" b="b"/>
              <a:pathLst>
                <a:path w="623" h="484" extrusionOk="0">
                  <a:moveTo>
                    <a:pt x="311" y="0"/>
                  </a:moveTo>
                  <a:cubicBezTo>
                    <a:pt x="1" y="0"/>
                    <a:pt x="1" y="484"/>
                    <a:pt x="311" y="484"/>
                  </a:cubicBezTo>
                  <a:cubicBezTo>
                    <a:pt x="622" y="484"/>
                    <a:pt x="622" y="0"/>
                    <a:pt x="31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1"/>
            <p:cNvSpPr/>
            <p:nvPr/>
          </p:nvSpPr>
          <p:spPr>
            <a:xfrm>
              <a:off x="2806475" y="921375"/>
              <a:ext cx="13475" cy="13150"/>
            </a:xfrm>
            <a:custGeom>
              <a:avLst/>
              <a:gdLst/>
              <a:ahLst/>
              <a:cxnLst/>
              <a:rect l="l" t="t" r="r" b="b"/>
              <a:pathLst>
                <a:path w="539" h="526" extrusionOk="0">
                  <a:moveTo>
                    <a:pt x="271" y="0"/>
                  </a:moveTo>
                  <a:cubicBezTo>
                    <a:pt x="132" y="0"/>
                    <a:pt x="1" y="121"/>
                    <a:pt x="7" y="264"/>
                  </a:cubicBezTo>
                  <a:cubicBezTo>
                    <a:pt x="9" y="407"/>
                    <a:pt x="126" y="523"/>
                    <a:pt x="271" y="525"/>
                  </a:cubicBezTo>
                  <a:cubicBezTo>
                    <a:pt x="407" y="525"/>
                    <a:pt x="539" y="404"/>
                    <a:pt x="532" y="264"/>
                  </a:cubicBezTo>
                  <a:cubicBezTo>
                    <a:pt x="530" y="119"/>
                    <a:pt x="413" y="5"/>
                    <a:pt x="27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1"/>
            <p:cNvSpPr/>
            <p:nvPr/>
          </p:nvSpPr>
          <p:spPr>
            <a:xfrm>
              <a:off x="2752275" y="936025"/>
              <a:ext cx="16125" cy="12550"/>
            </a:xfrm>
            <a:custGeom>
              <a:avLst/>
              <a:gdLst/>
              <a:ahLst/>
              <a:cxnLst/>
              <a:rect l="l" t="t" r="r" b="b"/>
              <a:pathLst>
                <a:path w="645" h="502" extrusionOk="0">
                  <a:moveTo>
                    <a:pt x="322" y="1"/>
                  </a:moveTo>
                  <a:cubicBezTo>
                    <a:pt x="1" y="1"/>
                    <a:pt x="1" y="501"/>
                    <a:pt x="322" y="501"/>
                  </a:cubicBezTo>
                  <a:cubicBezTo>
                    <a:pt x="644" y="501"/>
                    <a:pt x="644" y="1"/>
                    <a:pt x="32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1"/>
            <p:cNvSpPr/>
            <p:nvPr/>
          </p:nvSpPr>
          <p:spPr>
            <a:xfrm>
              <a:off x="2790450" y="938950"/>
              <a:ext cx="13200" cy="12850"/>
            </a:xfrm>
            <a:custGeom>
              <a:avLst/>
              <a:gdLst/>
              <a:ahLst/>
              <a:cxnLst/>
              <a:rect l="l" t="t" r="r" b="b"/>
              <a:pathLst>
                <a:path w="528" h="514" extrusionOk="0">
                  <a:moveTo>
                    <a:pt x="264" y="0"/>
                  </a:moveTo>
                  <a:cubicBezTo>
                    <a:pt x="130" y="0"/>
                    <a:pt x="0" y="119"/>
                    <a:pt x="7" y="257"/>
                  </a:cubicBezTo>
                  <a:cubicBezTo>
                    <a:pt x="9" y="398"/>
                    <a:pt x="123" y="512"/>
                    <a:pt x="264" y="514"/>
                  </a:cubicBezTo>
                  <a:cubicBezTo>
                    <a:pt x="398" y="514"/>
                    <a:pt x="527" y="398"/>
                    <a:pt x="521" y="257"/>
                  </a:cubicBezTo>
                  <a:cubicBezTo>
                    <a:pt x="519" y="116"/>
                    <a:pt x="404" y="2"/>
                    <a:pt x="26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1"/>
            <p:cNvSpPr/>
            <p:nvPr/>
          </p:nvSpPr>
          <p:spPr>
            <a:xfrm>
              <a:off x="2824925" y="940475"/>
              <a:ext cx="15125" cy="14800"/>
            </a:xfrm>
            <a:custGeom>
              <a:avLst/>
              <a:gdLst/>
              <a:ahLst/>
              <a:cxnLst/>
              <a:rect l="l" t="t" r="r" b="b"/>
              <a:pathLst>
                <a:path w="605" h="592" extrusionOk="0">
                  <a:moveTo>
                    <a:pt x="304" y="1"/>
                  </a:moveTo>
                  <a:cubicBezTo>
                    <a:pt x="148" y="1"/>
                    <a:pt x="0" y="137"/>
                    <a:pt x="7" y="297"/>
                  </a:cubicBezTo>
                  <a:cubicBezTo>
                    <a:pt x="14" y="455"/>
                    <a:pt x="137" y="591"/>
                    <a:pt x="304" y="591"/>
                  </a:cubicBezTo>
                  <a:cubicBezTo>
                    <a:pt x="457" y="591"/>
                    <a:pt x="604" y="455"/>
                    <a:pt x="600" y="297"/>
                  </a:cubicBezTo>
                  <a:cubicBezTo>
                    <a:pt x="596" y="135"/>
                    <a:pt x="466" y="3"/>
                    <a:pt x="304"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1"/>
            <p:cNvSpPr/>
            <p:nvPr/>
          </p:nvSpPr>
          <p:spPr>
            <a:xfrm>
              <a:off x="2808075" y="870700"/>
              <a:ext cx="12800" cy="12525"/>
            </a:xfrm>
            <a:custGeom>
              <a:avLst/>
              <a:gdLst/>
              <a:ahLst/>
              <a:cxnLst/>
              <a:rect l="l" t="t" r="r" b="b"/>
              <a:pathLst>
                <a:path w="512" h="501" extrusionOk="0">
                  <a:moveTo>
                    <a:pt x="255" y="0"/>
                  </a:moveTo>
                  <a:cubicBezTo>
                    <a:pt x="125" y="0"/>
                    <a:pt x="0" y="114"/>
                    <a:pt x="5" y="251"/>
                  </a:cubicBezTo>
                  <a:cubicBezTo>
                    <a:pt x="7" y="387"/>
                    <a:pt x="119" y="499"/>
                    <a:pt x="255" y="501"/>
                  </a:cubicBezTo>
                  <a:cubicBezTo>
                    <a:pt x="387" y="501"/>
                    <a:pt x="512" y="385"/>
                    <a:pt x="505" y="251"/>
                  </a:cubicBezTo>
                  <a:cubicBezTo>
                    <a:pt x="503" y="112"/>
                    <a:pt x="393" y="2"/>
                    <a:pt x="25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1"/>
            <p:cNvSpPr/>
            <p:nvPr/>
          </p:nvSpPr>
          <p:spPr>
            <a:xfrm>
              <a:off x="2782475" y="859300"/>
              <a:ext cx="124225" cy="174550"/>
            </a:xfrm>
            <a:custGeom>
              <a:avLst/>
              <a:gdLst/>
              <a:ahLst/>
              <a:cxnLst/>
              <a:rect l="l" t="t" r="r" b="b"/>
              <a:pathLst>
                <a:path w="4969" h="6982" extrusionOk="0">
                  <a:moveTo>
                    <a:pt x="2102" y="0"/>
                  </a:moveTo>
                  <a:cubicBezTo>
                    <a:pt x="1858" y="0"/>
                    <a:pt x="1642" y="94"/>
                    <a:pt x="1483" y="346"/>
                  </a:cubicBezTo>
                  <a:cubicBezTo>
                    <a:pt x="1143" y="889"/>
                    <a:pt x="1239" y="1636"/>
                    <a:pt x="1398" y="2222"/>
                  </a:cubicBezTo>
                  <a:cubicBezTo>
                    <a:pt x="1413" y="2281"/>
                    <a:pt x="1431" y="2341"/>
                    <a:pt x="1448" y="2398"/>
                  </a:cubicBezTo>
                  <a:cubicBezTo>
                    <a:pt x="2149" y="3518"/>
                    <a:pt x="2781" y="4374"/>
                    <a:pt x="2781" y="4374"/>
                  </a:cubicBezTo>
                  <a:lnTo>
                    <a:pt x="1" y="6638"/>
                  </a:lnTo>
                  <a:lnTo>
                    <a:pt x="526" y="6981"/>
                  </a:lnTo>
                  <a:cubicBezTo>
                    <a:pt x="526" y="6981"/>
                    <a:pt x="4734" y="5290"/>
                    <a:pt x="4870" y="4952"/>
                  </a:cubicBezTo>
                  <a:cubicBezTo>
                    <a:pt x="4953" y="4745"/>
                    <a:pt x="4969" y="4519"/>
                    <a:pt x="4960" y="4297"/>
                  </a:cubicBezTo>
                  <a:cubicBezTo>
                    <a:pt x="4911" y="2977"/>
                    <a:pt x="4090" y="1813"/>
                    <a:pt x="3192" y="847"/>
                  </a:cubicBezTo>
                  <a:cubicBezTo>
                    <a:pt x="2922" y="553"/>
                    <a:pt x="2634" y="278"/>
                    <a:pt x="2327" y="24"/>
                  </a:cubicBezTo>
                  <a:cubicBezTo>
                    <a:pt x="2250" y="8"/>
                    <a:pt x="2175" y="0"/>
                    <a:pt x="210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1"/>
            <p:cNvSpPr/>
            <p:nvPr/>
          </p:nvSpPr>
          <p:spPr>
            <a:xfrm>
              <a:off x="2742300" y="1020075"/>
              <a:ext cx="56950" cy="41150"/>
            </a:xfrm>
            <a:custGeom>
              <a:avLst/>
              <a:gdLst/>
              <a:ahLst/>
              <a:cxnLst/>
              <a:rect l="l" t="t" r="r" b="b"/>
              <a:pathLst>
                <a:path w="2278" h="1646" extrusionOk="0">
                  <a:moveTo>
                    <a:pt x="751" y="1"/>
                  </a:moveTo>
                  <a:lnTo>
                    <a:pt x="751" y="1"/>
                  </a:lnTo>
                  <a:cubicBezTo>
                    <a:pt x="721" y="87"/>
                    <a:pt x="740" y="183"/>
                    <a:pt x="804" y="249"/>
                  </a:cubicBezTo>
                  <a:cubicBezTo>
                    <a:pt x="868" y="313"/>
                    <a:pt x="953" y="350"/>
                    <a:pt x="1041" y="355"/>
                  </a:cubicBezTo>
                  <a:cubicBezTo>
                    <a:pt x="903" y="473"/>
                    <a:pt x="712" y="513"/>
                    <a:pt x="540" y="574"/>
                  </a:cubicBezTo>
                  <a:cubicBezTo>
                    <a:pt x="413" y="618"/>
                    <a:pt x="290" y="671"/>
                    <a:pt x="169" y="732"/>
                  </a:cubicBezTo>
                  <a:cubicBezTo>
                    <a:pt x="130" y="750"/>
                    <a:pt x="86" y="776"/>
                    <a:pt x="73" y="818"/>
                  </a:cubicBezTo>
                  <a:cubicBezTo>
                    <a:pt x="57" y="871"/>
                    <a:pt x="99" y="926"/>
                    <a:pt x="152" y="943"/>
                  </a:cubicBezTo>
                  <a:cubicBezTo>
                    <a:pt x="174" y="949"/>
                    <a:pt x="198" y="952"/>
                    <a:pt x="222" y="952"/>
                  </a:cubicBezTo>
                  <a:cubicBezTo>
                    <a:pt x="252" y="952"/>
                    <a:pt x="282" y="947"/>
                    <a:pt x="310" y="939"/>
                  </a:cubicBezTo>
                  <a:cubicBezTo>
                    <a:pt x="457" y="906"/>
                    <a:pt x="602" y="862"/>
                    <a:pt x="740" y="803"/>
                  </a:cubicBezTo>
                  <a:lnTo>
                    <a:pt x="740" y="803"/>
                  </a:lnTo>
                  <a:cubicBezTo>
                    <a:pt x="681" y="862"/>
                    <a:pt x="615" y="917"/>
                    <a:pt x="547" y="963"/>
                  </a:cubicBezTo>
                  <a:cubicBezTo>
                    <a:pt x="396" y="1060"/>
                    <a:pt x="211" y="1097"/>
                    <a:pt x="73" y="1211"/>
                  </a:cubicBezTo>
                  <a:cubicBezTo>
                    <a:pt x="35" y="1242"/>
                    <a:pt x="0" y="1288"/>
                    <a:pt x="13" y="1334"/>
                  </a:cubicBezTo>
                  <a:cubicBezTo>
                    <a:pt x="24" y="1365"/>
                    <a:pt x="51" y="1389"/>
                    <a:pt x="84" y="1393"/>
                  </a:cubicBezTo>
                  <a:cubicBezTo>
                    <a:pt x="97" y="1396"/>
                    <a:pt x="110" y="1397"/>
                    <a:pt x="123" y="1397"/>
                  </a:cubicBezTo>
                  <a:cubicBezTo>
                    <a:pt x="142" y="1397"/>
                    <a:pt x="162" y="1394"/>
                    <a:pt x="180" y="1389"/>
                  </a:cubicBezTo>
                  <a:cubicBezTo>
                    <a:pt x="407" y="1338"/>
                    <a:pt x="595" y="1189"/>
                    <a:pt x="813" y="1112"/>
                  </a:cubicBezTo>
                  <a:lnTo>
                    <a:pt x="813" y="1112"/>
                  </a:lnTo>
                  <a:lnTo>
                    <a:pt x="422" y="1516"/>
                  </a:lnTo>
                  <a:cubicBezTo>
                    <a:pt x="411" y="1525"/>
                    <a:pt x="402" y="1538"/>
                    <a:pt x="396" y="1554"/>
                  </a:cubicBezTo>
                  <a:cubicBezTo>
                    <a:pt x="378" y="1598"/>
                    <a:pt x="428" y="1646"/>
                    <a:pt x="477" y="1646"/>
                  </a:cubicBezTo>
                  <a:cubicBezTo>
                    <a:pt x="525" y="1646"/>
                    <a:pt x="569" y="1615"/>
                    <a:pt x="606" y="1587"/>
                  </a:cubicBezTo>
                  <a:lnTo>
                    <a:pt x="1111" y="1209"/>
                  </a:lnTo>
                  <a:lnTo>
                    <a:pt x="1111" y="1209"/>
                  </a:lnTo>
                  <a:cubicBezTo>
                    <a:pt x="1081" y="1330"/>
                    <a:pt x="984" y="1422"/>
                    <a:pt x="920" y="1527"/>
                  </a:cubicBezTo>
                  <a:cubicBezTo>
                    <a:pt x="905" y="1551"/>
                    <a:pt x="892" y="1582"/>
                    <a:pt x="912" y="1604"/>
                  </a:cubicBezTo>
                  <a:cubicBezTo>
                    <a:pt x="923" y="1613"/>
                    <a:pt x="934" y="1617"/>
                    <a:pt x="947" y="1620"/>
                  </a:cubicBezTo>
                  <a:cubicBezTo>
                    <a:pt x="958" y="1621"/>
                    <a:pt x="969" y="1622"/>
                    <a:pt x="980" y="1622"/>
                  </a:cubicBezTo>
                  <a:cubicBezTo>
                    <a:pt x="1060" y="1622"/>
                    <a:pt x="1138" y="1582"/>
                    <a:pt x="1199" y="1529"/>
                  </a:cubicBezTo>
                  <a:cubicBezTo>
                    <a:pt x="1267" y="1470"/>
                    <a:pt x="1322" y="1396"/>
                    <a:pt x="1388" y="1330"/>
                  </a:cubicBezTo>
                  <a:cubicBezTo>
                    <a:pt x="1447" y="1268"/>
                    <a:pt x="1516" y="1218"/>
                    <a:pt x="1581" y="1163"/>
                  </a:cubicBezTo>
                  <a:cubicBezTo>
                    <a:pt x="1869" y="919"/>
                    <a:pt x="2106" y="622"/>
                    <a:pt x="2278" y="286"/>
                  </a:cubicBezTo>
                  <a:lnTo>
                    <a:pt x="1599" y="196"/>
                  </a:lnTo>
                  <a:cubicBezTo>
                    <a:pt x="1558" y="224"/>
                    <a:pt x="1509" y="232"/>
                    <a:pt x="1458" y="232"/>
                  </a:cubicBezTo>
                  <a:cubicBezTo>
                    <a:pt x="1427" y="232"/>
                    <a:pt x="1396" y="229"/>
                    <a:pt x="1366" y="225"/>
                  </a:cubicBezTo>
                  <a:cubicBezTo>
                    <a:pt x="1149" y="190"/>
                    <a:pt x="940" y="115"/>
                    <a:pt x="75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1"/>
            <p:cNvSpPr/>
            <p:nvPr/>
          </p:nvSpPr>
          <p:spPr>
            <a:xfrm>
              <a:off x="2921500" y="1083500"/>
              <a:ext cx="62225" cy="23375"/>
            </a:xfrm>
            <a:custGeom>
              <a:avLst/>
              <a:gdLst/>
              <a:ahLst/>
              <a:cxnLst/>
              <a:rect l="l" t="t" r="r" b="b"/>
              <a:pathLst>
                <a:path w="2489" h="935" extrusionOk="0">
                  <a:moveTo>
                    <a:pt x="497" y="1"/>
                  </a:moveTo>
                  <a:cubicBezTo>
                    <a:pt x="497" y="1"/>
                    <a:pt x="73" y="275"/>
                    <a:pt x="1" y="279"/>
                  </a:cubicBezTo>
                  <a:lnTo>
                    <a:pt x="58" y="796"/>
                  </a:lnTo>
                  <a:cubicBezTo>
                    <a:pt x="58" y="796"/>
                    <a:pt x="1549" y="934"/>
                    <a:pt x="2196" y="934"/>
                  </a:cubicBezTo>
                  <a:cubicBezTo>
                    <a:pt x="2375" y="934"/>
                    <a:pt x="2489" y="924"/>
                    <a:pt x="2489" y="897"/>
                  </a:cubicBezTo>
                  <a:cubicBezTo>
                    <a:pt x="2489" y="771"/>
                    <a:pt x="497" y="1"/>
                    <a:pt x="49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1"/>
            <p:cNvSpPr/>
            <p:nvPr/>
          </p:nvSpPr>
          <p:spPr>
            <a:xfrm>
              <a:off x="2769300" y="783000"/>
              <a:ext cx="17400" cy="6325"/>
            </a:xfrm>
            <a:custGeom>
              <a:avLst/>
              <a:gdLst/>
              <a:ahLst/>
              <a:cxnLst/>
              <a:rect l="l" t="t" r="r" b="b"/>
              <a:pathLst>
                <a:path w="696" h="253" extrusionOk="0">
                  <a:moveTo>
                    <a:pt x="39" y="0"/>
                  </a:moveTo>
                  <a:cubicBezTo>
                    <a:pt x="34" y="0"/>
                    <a:pt x="28" y="1"/>
                    <a:pt x="23" y="3"/>
                  </a:cubicBezTo>
                  <a:cubicBezTo>
                    <a:pt x="14" y="5"/>
                    <a:pt x="7" y="12"/>
                    <a:pt x="5" y="21"/>
                  </a:cubicBezTo>
                  <a:lnTo>
                    <a:pt x="5" y="23"/>
                  </a:lnTo>
                  <a:cubicBezTo>
                    <a:pt x="1" y="58"/>
                    <a:pt x="29" y="89"/>
                    <a:pt x="53" y="111"/>
                  </a:cubicBezTo>
                  <a:cubicBezTo>
                    <a:pt x="80" y="137"/>
                    <a:pt x="111" y="161"/>
                    <a:pt x="141" y="183"/>
                  </a:cubicBezTo>
                  <a:cubicBezTo>
                    <a:pt x="209" y="223"/>
                    <a:pt x="286" y="245"/>
                    <a:pt x="365" y="251"/>
                  </a:cubicBezTo>
                  <a:cubicBezTo>
                    <a:pt x="373" y="252"/>
                    <a:pt x="380" y="252"/>
                    <a:pt x="388" y="252"/>
                  </a:cubicBezTo>
                  <a:cubicBezTo>
                    <a:pt x="449" y="252"/>
                    <a:pt x="510" y="236"/>
                    <a:pt x="563" y="205"/>
                  </a:cubicBezTo>
                  <a:cubicBezTo>
                    <a:pt x="592" y="188"/>
                    <a:pt x="618" y="166"/>
                    <a:pt x="640" y="139"/>
                  </a:cubicBezTo>
                  <a:cubicBezTo>
                    <a:pt x="666" y="117"/>
                    <a:pt x="684" y="89"/>
                    <a:pt x="690" y="56"/>
                  </a:cubicBezTo>
                  <a:cubicBezTo>
                    <a:pt x="696" y="33"/>
                    <a:pt x="679" y="15"/>
                    <a:pt x="658" y="15"/>
                  </a:cubicBezTo>
                  <a:cubicBezTo>
                    <a:pt x="653" y="15"/>
                    <a:pt x="647" y="16"/>
                    <a:pt x="642" y="19"/>
                  </a:cubicBezTo>
                  <a:cubicBezTo>
                    <a:pt x="620" y="32"/>
                    <a:pt x="605" y="51"/>
                    <a:pt x="583" y="67"/>
                  </a:cubicBezTo>
                  <a:cubicBezTo>
                    <a:pt x="563" y="78"/>
                    <a:pt x="539" y="87"/>
                    <a:pt x="517" y="93"/>
                  </a:cubicBezTo>
                  <a:cubicBezTo>
                    <a:pt x="473" y="107"/>
                    <a:pt x="427" y="113"/>
                    <a:pt x="381" y="113"/>
                  </a:cubicBezTo>
                  <a:cubicBezTo>
                    <a:pt x="374" y="113"/>
                    <a:pt x="367" y="113"/>
                    <a:pt x="361" y="113"/>
                  </a:cubicBezTo>
                  <a:cubicBezTo>
                    <a:pt x="302" y="106"/>
                    <a:pt x="245" y="89"/>
                    <a:pt x="192" y="65"/>
                  </a:cubicBezTo>
                  <a:cubicBezTo>
                    <a:pt x="163" y="54"/>
                    <a:pt x="137" y="40"/>
                    <a:pt x="108" y="27"/>
                  </a:cubicBezTo>
                  <a:cubicBezTo>
                    <a:pt x="91" y="17"/>
                    <a:pt x="64" y="0"/>
                    <a:pt x="3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1"/>
            <p:cNvSpPr/>
            <p:nvPr/>
          </p:nvSpPr>
          <p:spPr>
            <a:xfrm>
              <a:off x="2744225" y="777850"/>
              <a:ext cx="10050" cy="5625"/>
            </a:xfrm>
            <a:custGeom>
              <a:avLst/>
              <a:gdLst/>
              <a:ahLst/>
              <a:cxnLst/>
              <a:rect l="l" t="t" r="r" b="b"/>
              <a:pathLst>
                <a:path w="402" h="225" extrusionOk="0">
                  <a:moveTo>
                    <a:pt x="351" y="79"/>
                  </a:moveTo>
                  <a:cubicBezTo>
                    <a:pt x="350" y="79"/>
                    <a:pt x="353" y="80"/>
                    <a:pt x="356" y="80"/>
                  </a:cubicBezTo>
                  <a:cubicBezTo>
                    <a:pt x="353" y="79"/>
                    <a:pt x="351" y="79"/>
                    <a:pt x="351" y="79"/>
                  </a:cubicBezTo>
                  <a:close/>
                  <a:moveTo>
                    <a:pt x="68" y="1"/>
                  </a:moveTo>
                  <a:cubicBezTo>
                    <a:pt x="40" y="1"/>
                    <a:pt x="11" y="20"/>
                    <a:pt x="4" y="51"/>
                  </a:cubicBezTo>
                  <a:lnTo>
                    <a:pt x="4" y="49"/>
                  </a:lnTo>
                  <a:lnTo>
                    <a:pt x="4" y="49"/>
                  </a:lnTo>
                  <a:cubicBezTo>
                    <a:pt x="0" y="69"/>
                    <a:pt x="2" y="91"/>
                    <a:pt x="11" y="108"/>
                  </a:cubicBezTo>
                  <a:cubicBezTo>
                    <a:pt x="13" y="113"/>
                    <a:pt x="18" y="117"/>
                    <a:pt x="20" y="124"/>
                  </a:cubicBezTo>
                  <a:cubicBezTo>
                    <a:pt x="33" y="141"/>
                    <a:pt x="48" y="159"/>
                    <a:pt x="66" y="172"/>
                  </a:cubicBezTo>
                  <a:cubicBezTo>
                    <a:pt x="90" y="187"/>
                    <a:pt x="116" y="200"/>
                    <a:pt x="143" y="209"/>
                  </a:cubicBezTo>
                  <a:cubicBezTo>
                    <a:pt x="169" y="218"/>
                    <a:pt x="198" y="225"/>
                    <a:pt x="226" y="225"/>
                  </a:cubicBezTo>
                  <a:cubicBezTo>
                    <a:pt x="260" y="225"/>
                    <a:pt x="304" y="221"/>
                    <a:pt x="329" y="197"/>
                  </a:cubicBezTo>
                  <a:lnTo>
                    <a:pt x="329" y="197"/>
                  </a:lnTo>
                  <a:cubicBezTo>
                    <a:pt x="337" y="192"/>
                    <a:pt x="345" y="188"/>
                    <a:pt x="354" y="183"/>
                  </a:cubicBezTo>
                  <a:cubicBezTo>
                    <a:pt x="362" y="176"/>
                    <a:pt x="373" y="167"/>
                    <a:pt x="380" y="156"/>
                  </a:cubicBezTo>
                  <a:lnTo>
                    <a:pt x="382" y="154"/>
                  </a:lnTo>
                  <a:cubicBezTo>
                    <a:pt x="385" y="149"/>
                    <a:pt x="387" y="144"/>
                    <a:pt x="388" y="138"/>
                  </a:cubicBezTo>
                  <a:lnTo>
                    <a:pt x="388" y="138"/>
                  </a:lnTo>
                  <a:cubicBezTo>
                    <a:pt x="388" y="138"/>
                    <a:pt x="388" y="137"/>
                    <a:pt x="389" y="137"/>
                  </a:cubicBezTo>
                  <a:cubicBezTo>
                    <a:pt x="402" y="113"/>
                    <a:pt x="384" y="82"/>
                    <a:pt x="356" y="80"/>
                  </a:cubicBezTo>
                  <a:lnTo>
                    <a:pt x="356" y="80"/>
                  </a:lnTo>
                  <a:lnTo>
                    <a:pt x="362" y="83"/>
                  </a:lnTo>
                  <a:lnTo>
                    <a:pt x="362" y="83"/>
                  </a:lnTo>
                  <a:cubicBezTo>
                    <a:pt x="352" y="79"/>
                    <a:pt x="341" y="77"/>
                    <a:pt x="330" y="77"/>
                  </a:cubicBezTo>
                  <a:cubicBezTo>
                    <a:pt x="323" y="77"/>
                    <a:pt x="316" y="78"/>
                    <a:pt x="310" y="80"/>
                  </a:cubicBezTo>
                  <a:lnTo>
                    <a:pt x="303" y="82"/>
                  </a:lnTo>
                  <a:lnTo>
                    <a:pt x="303" y="82"/>
                  </a:lnTo>
                  <a:cubicBezTo>
                    <a:pt x="299" y="82"/>
                    <a:pt x="294" y="81"/>
                    <a:pt x="292" y="81"/>
                  </a:cubicBezTo>
                  <a:lnTo>
                    <a:pt x="292" y="81"/>
                  </a:lnTo>
                  <a:cubicBezTo>
                    <a:pt x="286" y="80"/>
                    <a:pt x="279" y="79"/>
                    <a:pt x="273" y="79"/>
                  </a:cubicBezTo>
                  <a:cubicBezTo>
                    <a:pt x="270" y="79"/>
                    <a:pt x="267" y="79"/>
                    <a:pt x="264" y="80"/>
                  </a:cubicBezTo>
                  <a:lnTo>
                    <a:pt x="239" y="80"/>
                  </a:lnTo>
                  <a:lnTo>
                    <a:pt x="233" y="77"/>
                  </a:lnTo>
                  <a:lnTo>
                    <a:pt x="218" y="75"/>
                  </a:lnTo>
                  <a:cubicBezTo>
                    <a:pt x="207" y="71"/>
                    <a:pt x="198" y="69"/>
                    <a:pt x="187" y="64"/>
                  </a:cubicBezTo>
                  <a:cubicBezTo>
                    <a:pt x="186" y="64"/>
                    <a:pt x="185" y="64"/>
                    <a:pt x="184" y="64"/>
                  </a:cubicBezTo>
                  <a:lnTo>
                    <a:pt x="184" y="64"/>
                  </a:lnTo>
                  <a:cubicBezTo>
                    <a:pt x="186" y="66"/>
                    <a:pt x="190" y="68"/>
                    <a:pt x="189" y="68"/>
                  </a:cubicBezTo>
                  <a:cubicBezTo>
                    <a:pt x="189" y="68"/>
                    <a:pt x="189" y="67"/>
                    <a:pt x="187" y="66"/>
                  </a:cubicBezTo>
                  <a:lnTo>
                    <a:pt x="183" y="64"/>
                  </a:lnTo>
                  <a:lnTo>
                    <a:pt x="183" y="64"/>
                  </a:lnTo>
                  <a:cubicBezTo>
                    <a:pt x="183" y="64"/>
                    <a:pt x="183" y="64"/>
                    <a:pt x="184" y="64"/>
                  </a:cubicBezTo>
                  <a:lnTo>
                    <a:pt x="184" y="64"/>
                  </a:lnTo>
                  <a:cubicBezTo>
                    <a:pt x="182" y="63"/>
                    <a:pt x="180" y="62"/>
                    <a:pt x="180" y="62"/>
                  </a:cubicBezTo>
                  <a:lnTo>
                    <a:pt x="180" y="62"/>
                  </a:lnTo>
                  <a:lnTo>
                    <a:pt x="183" y="64"/>
                  </a:lnTo>
                  <a:lnTo>
                    <a:pt x="183" y="64"/>
                  </a:lnTo>
                  <a:cubicBezTo>
                    <a:pt x="182" y="63"/>
                    <a:pt x="181" y="63"/>
                    <a:pt x="180" y="62"/>
                  </a:cubicBezTo>
                  <a:lnTo>
                    <a:pt x="180" y="62"/>
                  </a:lnTo>
                  <a:cubicBezTo>
                    <a:pt x="180" y="62"/>
                    <a:pt x="180" y="62"/>
                    <a:pt x="180" y="62"/>
                  </a:cubicBezTo>
                  <a:lnTo>
                    <a:pt x="180" y="62"/>
                  </a:lnTo>
                  <a:lnTo>
                    <a:pt x="174" y="58"/>
                  </a:lnTo>
                  <a:cubicBezTo>
                    <a:pt x="169" y="55"/>
                    <a:pt x="165" y="53"/>
                    <a:pt x="160" y="51"/>
                  </a:cubicBezTo>
                  <a:lnTo>
                    <a:pt x="154" y="47"/>
                  </a:lnTo>
                  <a:cubicBezTo>
                    <a:pt x="152" y="45"/>
                    <a:pt x="151" y="45"/>
                    <a:pt x="151" y="45"/>
                  </a:cubicBezTo>
                  <a:lnTo>
                    <a:pt x="151" y="45"/>
                  </a:lnTo>
                  <a:cubicBezTo>
                    <a:pt x="151" y="45"/>
                    <a:pt x="154" y="47"/>
                    <a:pt x="156" y="49"/>
                  </a:cubicBezTo>
                  <a:lnTo>
                    <a:pt x="156" y="49"/>
                  </a:lnTo>
                  <a:cubicBezTo>
                    <a:pt x="149" y="45"/>
                    <a:pt x="142" y="39"/>
                    <a:pt x="136" y="31"/>
                  </a:cubicBezTo>
                  <a:lnTo>
                    <a:pt x="123" y="22"/>
                  </a:lnTo>
                  <a:cubicBezTo>
                    <a:pt x="108" y="9"/>
                    <a:pt x="88" y="3"/>
                    <a:pt x="6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1"/>
            <p:cNvSpPr/>
            <p:nvPr/>
          </p:nvSpPr>
          <p:spPr>
            <a:xfrm>
              <a:off x="2745575" y="760975"/>
              <a:ext cx="11300" cy="5325"/>
            </a:xfrm>
            <a:custGeom>
              <a:avLst/>
              <a:gdLst/>
              <a:ahLst/>
              <a:cxnLst/>
              <a:rect l="l" t="t" r="r" b="b"/>
              <a:pathLst>
                <a:path w="452" h="213" extrusionOk="0">
                  <a:moveTo>
                    <a:pt x="193" y="0"/>
                  </a:moveTo>
                  <a:cubicBezTo>
                    <a:pt x="173" y="0"/>
                    <a:pt x="154" y="2"/>
                    <a:pt x="135" y="6"/>
                  </a:cubicBezTo>
                  <a:cubicBezTo>
                    <a:pt x="113" y="8"/>
                    <a:pt x="91" y="14"/>
                    <a:pt x="71" y="25"/>
                  </a:cubicBezTo>
                  <a:cubicBezTo>
                    <a:pt x="49" y="36"/>
                    <a:pt x="30" y="54"/>
                    <a:pt x="16" y="76"/>
                  </a:cubicBezTo>
                  <a:cubicBezTo>
                    <a:pt x="1" y="105"/>
                    <a:pt x="21" y="140"/>
                    <a:pt x="54" y="140"/>
                  </a:cubicBezTo>
                  <a:lnTo>
                    <a:pt x="56" y="140"/>
                  </a:lnTo>
                  <a:cubicBezTo>
                    <a:pt x="65" y="140"/>
                    <a:pt x="73" y="137"/>
                    <a:pt x="82" y="137"/>
                  </a:cubicBezTo>
                  <a:cubicBezTo>
                    <a:pt x="85" y="137"/>
                    <a:pt x="92" y="136"/>
                    <a:pt x="93" y="136"/>
                  </a:cubicBezTo>
                  <a:lnTo>
                    <a:pt x="93" y="136"/>
                  </a:lnTo>
                  <a:cubicBezTo>
                    <a:pt x="93" y="136"/>
                    <a:pt x="93" y="137"/>
                    <a:pt x="89" y="137"/>
                  </a:cubicBezTo>
                  <a:cubicBezTo>
                    <a:pt x="98" y="137"/>
                    <a:pt x="106" y="135"/>
                    <a:pt x="113" y="135"/>
                  </a:cubicBezTo>
                  <a:cubicBezTo>
                    <a:pt x="122" y="133"/>
                    <a:pt x="131" y="131"/>
                    <a:pt x="137" y="129"/>
                  </a:cubicBezTo>
                  <a:cubicBezTo>
                    <a:pt x="144" y="126"/>
                    <a:pt x="146" y="126"/>
                    <a:pt x="150" y="126"/>
                  </a:cubicBezTo>
                  <a:cubicBezTo>
                    <a:pt x="159" y="125"/>
                    <a:pt x="168" y="125"/>
                    <a:pt x="177" y="125"/>
                  </a:cubicBezTo>
                  <a:cubicBezTo>
                    <a:pt x="186" y="125"/>
                    <a:pt x="195" y="125"/>
                    <a:pt x="205" y="126"/>
                  </a:cubicBezTo>
                  <a:lnTo>
                    <a:pt x="212" y="126"/>
                  </a:lnTo>
                  <a:lnTo>
                    <a:pt x="229" y="129"/>
                  </a:lnTo>
                  <a:cubicBezTo>
                    <a:pt x="230" y="129"/>
                    <a:pt x="232" y="129"/>
                    <a:pt x="234" y="129"/>
                  </a:cubicBezTo>
                  <a:lnTo>
                    <a:pt x="234" y="129"/>
                  </a:lnTo>
                  <a:lnTo>
                    <a:pt x="243" y="131"/>
                  </a:lnTo>
                  <a:cubicBezTo>
                    <a:pt x="260" y="133"/>
                    <a:pt x="276" y="140"/>
                    <a:pt x="293" y="144"/>
                  </a:cubicBezTo>
                  <a:cubicBezTo>
                    <a:pt x="300" y="144"/>
                    <a:pt x="308" y="148"/>
                    <a:pt x="315" y="151"/>
                  </a:cubicBezTo>
                  <a:cubicBezTo>
                    <a:pt x="324" y="153"/>
                    <a:pt x="324" y="153"/>
                    <a:pt x="328" y="155"/>
                  </a:cubicBezTo>
                  <a:cubicBezTo>
                    <a:pt x="326" y="154"/>
                    <a:pt x="325" y="154"/>
                    <a:pt x="325" y="154"/>
                  </a:cubicBezTo>
                  <a:lnTo>
                    <a:pt x="325" y="154"/>
                  </a:lnTo>
                  <a:cubicBezTo>
                    <a:pt x="325" y="154"/>
                    <a:pt x="330" y="156"/>
                    <a:pt x="333" y="157"/>
                  </a:cubicBezTo>
                  <a:cubicBezTo>
                    <a:pt x="348" y="164"/>
                    <a:pt x="361" y="173"/>
                    <a:pt x="374" y="181"/>
                  </a:cubicBezTo>
                  <a:cubicBezTo>
                    <a:pt x="388" y="195"/>
                    <a:pt x="401" y="206"/>
                    <a:pt x="418" y="212"/>
                  </a:cubicBezTo>
                  <a:cubicBezTo>
                    <a:pt x="420" y="213"/>
                    <a:pt x="422" y="213"/>
                    <a:pt x="424" y="213"/>
                  </a:cubicBezTo>
                  <a:cubicBezTo>
                    <a:pt x="438" y="213"/>
                    <a:pt x="451" y="201"/>
                    <a:pt x="451" y="186"/>
                  </a:cubicBezTo>
                  <a:cubicBezTo>
                    <a:pt x="451" y="166"/>
                    <a:pt x="442" y="144"/>
                    <a:pt x="429" y="129"/>
                  </a:cubicBezTo>
                  <a:cubicBezTo>
                    <a:pt x="416" y="111"/>
                    <a:pt x="403" y="94"/>
                    <a:pt x="390" y="80"/>
                  </a:cubicBezTo>
                  <a:cubicBezTo>
                    <a:pt x="357" y="47"/>
                    <a:pt x="317" y="23"/>
                    <a:pt x="273" y="10"/>
                  </a:cubicBezTo>
                  <a:cubicBezTo>
                    <a:pt x="246" y="4"/>
                    <a:pt x="220" y="0"/>
                    <a:pt x="19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1"/>
            <p:cNvSpPr/>
            <p:nvPr/>
          </p:nvSpPr>
          <p:spPr>
            <a:xfrm>
              <a:off x="2769675" y="764825"/>
              <a:ext cx="18875" cy="8200"/>
            </a:xfrm>
            <a:custGeom>
              <a:avLst/>
              <a:gdLst/>
              <a:ahLst/>
              <a:cxnLst/>
              <a:rect l="l" t="t" r="r" b="b"/>
              <a:pathLst>
                <a:path w="755" h="328" extrusionOk="0">
                  <a:moveTo>
                    <a:pt x="328" y="1"/>
                  </a:moveTo>
                  <a:cubicBezTo>
                    <a:pt x="226" y="1"/>
                    <a:pt x="125" y="29"/>
                    <a:pt x="36" y="82"/>
                  </a:cubicBezTo>
                  <a:cubicBezTo>
                    <a:pt x="0" y="108"/>
                    <a:pt x="7" y="177"/>
                    <a:pt x="56" y="177"/>
                  </a:cubicBezTo>
                  <a:cubicBezTo>
                    <a:pt x="57" y="177"/>
                    <a:pt x="59" y="177"/>
                    <a:pt x="60" y="177"/>
                  </a:cubicBezTo>
                  <a:cubicBezTo>
                    <a:pt x="141" y="171"/>
                    <a:pt x="221" y="156"/>
                    <a:pt x="301" y="156"/>
                  </a:cubicBezTo>
                  <a:cubicBezTo>
                    <a:pt x="339" y="156"/>
                    <a:pt x="376" y="159"/>
                    <a:pt x="414" y="168"/>
                  </a:cubicBezTo>
                  <a:cubicBezTo>
                    <a:pt x="458" y="179"/>
                    <a:pt x="502" y="199"/>
                    <a:pt x="539" y="225"/>
                  </a:cubicBezTo>
                  <a:cubicBezTo>
                    <a:pt x="577" y="251"/>
                    <a:pt x="612" y="308"/>
                    <a:pt x="662" y="324"/>
                  </a:cubicBezTo>
                  <a:cubicBezTo>
                    <a:pt x="669" y="326"/>
                    <a:pt x="676" y="327"/>
                    <a:pt x="683" y="327"/>
                  </a:cubicBezTo>
                  <a:cubicBezTo>
                    <a:pt x="719" y="327"/>
                    <a:pt x="742" y="294"/>
                    <a:pt x="746" y="260"/>
                  </a:cubicBezTo>
                  <a:cubicBezTo>
                    <a:pt x="754" y="192"/>
                    <a:pt x="675" y="126"/>
                    <a:pt x="629" y="91"/>
                  </a:cubicBezTo>
                  <a:cubicBezTo>
                    <a:pt x="577" y="56"/>
                    <a:pt x="519" y="30"/>
                    <a:pt x="460" y="16"/>
                  </a:cubicBezTo>
                  <a:cubicBezTo>
                    <a:pt x="416" y="6"/>
                    <a:pt x="372" y="1"/>
                    <a:pt x="3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1"/>
            <p:cNvSpPr/>
            <p:nvPr/>
          </p:nvSpPr>
          <p:spPr>
            <a:xfrm>
              <a:off x="2757175" y="802350"/>
              <a:ext cx="19625" cy="11175"/>
            </a:xfrm>
            <a:custGeom>
              <a:avLst/>
              <a:gdLst/>
              <a:ahLst/>
              <a:cxnLst/>
              <a:rect l="l" t="t" r="r" b="b"/>
              <a:pathLst>
                <a:path w="785" h="447" extrusionOk="0">
                  <a:moveTo>
                    <a:pt x="784" y="0"/>
                  </a:moveTo>
                  <a:lnTo>
                    <a:pt x="784" y="0"/>
                  </a:lnTo>
                  <a:cubicBezTo>
                    <a:pt x="624" y="114"/>
                    <a:pt x="435" y="173"/>
                    <a:pt x="244" y="173"/>
                  </a:cubicBezTo>
                  <a:cubicBezTo>
                    <a:pt x="162" y="173"/>
                    <a:pt x="80" y="162"/>
                    <a:pt x="0" y="141"/>
                  </a:cubicBezTo>
                  <a:lnTo>
                    <a:pt x="0" y="141"/>
                  </a:lnTo>
                  <a:lnTo>
                    <a:pt x="40" y="171"/>
                  </a:lnTo>
                  <a:cubicBezTo>
                    <a:pt x="44" y="277"/>
                    <a:pt x="108" y="373"/>
                    <a:pt x="205" y="417"/>
                  </a:cubicBezTo>
                  <a:cubicBezTo>
                    <a:pt x="233" y="430"/>
                    <a:pt x="264" y="439"/>
                    <a:pt x="297" y="444"/>
                  </a:cubicBezTo>
                  <a:cubicBezTo>
                    <a:pt x="312" y="445"/>
                    <a:pt x="328" y="446"/>
                    <a:pt x="343" y="446"/>
                  </a:cubicBezTo>
                  <a:cubicBezTo>
                    <a:pt x="420" y="446"/>
                    <a:pt x="494" y="424"/>
                    <a:pt x="558" y="380"/>
                  </a:cubicBezTo>
                  <a:cubicBezTo>
                    <a:pt x="681" y="294"/>
                    <a:pt x="736" y="143"/>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1"/>
            <p:cNvSpPr/>
            <p:nvPr/>
          </p:nvSpPr>
          <p:spPr>
            <a:xfrm>
              <a:off x="2768375" y="818375"/>
              <a:ext cx="30325" cy="17150"/>
            </a:xfrm>
            <a:custGeom>
              <a:avLst/>
              <a:gdLst/>
              <a:ahLst/>
              <a:cxnLst/>
              <a:rect l="l" t="t" r="r" b="b"/>
              <a:pathLst>
                <a:path w="1213" h="686" extrusionOk="0">
                  <a:moveTo>
                    <a:pt x="1060" y="1"/>
                  </a:moveTo>
                  <a:cubicBezTo>
                    <a:pt x="1040" y="1"/>
                    <a:pt x="1010" y="13"/>
                    <a:pt x="971" y="40"/>
                  </a:cubicBezTo>
                  <a:cubicBezTo>
                    <a:pt x="694" y="235"/>
                    <a:pt x="341" y="312"/>
                    <a:pt x="73" y="312"/>
                  </a:cubicBezTo>
                  <a:cubicBezTo>
                    <a:pt x="48" y="312"/>
                    <a:pt x="24" y="311"/>
                    <a:pt x="0" y="310"/>
                  </a:cubicBezTo>
                  <a:lnTo>
                    <a:pt x="0" y="310"/>
                  </a:lnTo>
                  <a:lnTo>
                    <a:pt x="53" y="685"/>
                  </a:lnTo>
                  <a:cubicBezTo>
                    <a:pt x="871" y="656"/>
                    <a:pt x="1212" y="1"/>
                    <a:pt x="106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1"/>
            <p:cNvSpPr/>
            <p:nvPr/>
          </p:nvSpPr>
          <p:spPr>
            <a:xfrm>
              <a:off x="2730825" y="722250"/>
              <a:ext cx="90775" cy="44600"/>
            </a:xfrm>
            <a:custGeom>
              <a:avLst/>
              <a:gdLst/>
              <a:ahLst/>
              <a:cxnLst/>
              <a:rect l="l" t="t" r="r" b="b"/>
              <a:pathLst>
                <a:path w="3631" h="1784" extrusionOk="0">
                  <a:moveTo>
                    <a:pt x="933" y="0"/>
                  </a:moveTo>
                  <a:cubicBezTo>
                    <a:pt x="881" y="0"/>
                    <a:pt x="829" y="3"/>
                    <a:pt x="778" y="9"/>
                  </a:cubicBezTo>
                  <a:cubicBezTo>
                    <a:pt x="538" y="35"/>
                    <a:pt x="292" y="143"/>
                    <a:pt x="167" y="349"/>
                  </a:cubicBezTo>
                  <a:cubicBezTo>
                    <a:pt x="0" y="624"/>
                    <a:pt x="108" y="1008"/>
                    <a:pt x="352" y="1216"/>
                  </a:cubicBezTo>
                  <a:cubicBezTo>
                    <a:pt x="389" y="1252"/>
                    <a:pt x="433" y="1276"/>
                    <a:pt x="483" y="1287"/>
                  </a:cubicBezTo>
                  <a:cubicBezTo>
                    <a:pt x="491" y="1288"/>
                    <a:pt x="499" y="1289"/>
                    <a:pt x="507" y="1289"/>
                  </a:cubicBezTo>
                  <a:cubicBezTo>
                    <a:pt x="549" y="1289"/>
                    <a:pt x="588" y="1265"/>
                    <a:pt x="609" y="1227"/>
                  </a:cubicBezTo>
                  <a:cubicBezTo>
                    <a:pt x="615" y="1201"/>
                    <a:pt x="617" y="1175"/>
                    <a:pt x="613" y="1151"/>
                  </a:cubicBezTo>
                  <a:cubicBezTo>
                    <a:pt x="604" y="1052"/>
                    <a:pt x="584" y="957"/>
                    <a:pt x="556" y="865"/>
                  </a:cubicBezTo>
                  <a:cubicBezTo>
                    <a:pt x="549" y="850"/>
                    <a:pt x="547" y="834"/>
                    <a:pt x="551" y="819"/>
                  </a:cubicBezTo>
                  <a:cubicBezTo>
                    <a:pt x="560" y="802"/>
                    <a:pt x="577" y="792"/>
                    <a:pt x="595" y="792"/>
                  </a:cubicBezTo>
                  <a:cubicBezTo>
                    <a:pt x="604" y="792"/>
                    <a:pt x="615" y="795"/>
                    <a:pt x="624" y="801"/>
                  </a:cubicBezTo>
                  <a:cubicBezTo>
                    <a:pt x="646" y="817"/>
                    <a:pt x="663" y="841"/>
                    <a:pt x="674" y="867"/>
                  </a:cubicBezTo>
                  <a:cubicBezTo>
                    <a:pt x="841" y="1184"/>
                    <a:pt x="1122" y="1423"/>
                    <a:pt x="1463" y="1537"/>
                  </a:cubicBezTo>
                  <a:cubicBezTo>
                    <a:pt x="1484" y="1545"/>
                    <a:pt x="1507" y="1551"/>
                    <a:pt x="1530" y="1551"/>
                  </a:cubicBezTo>
                  <a:cubicBezTo>
                    <a:pt x="1551" y="1551"/>
                    <a:pt x="1570" y="1546"/>
                    <a:pt x="1586" y="1533"/>
                  </a:cubicBezTo>
                  <a:cubicBezTo>
                    <a:pt x="1623" y="1495"/>
                    <a:pt x="1603" y="1432"/>
                    <a:pt x="1581" y="1383"/>
                  </a:cubicBezTo>
                  <a:lnTo>
                    <a:pt x="1437" y="1072"/>
                  </a:lnTo>
                  <a:cubicBezTo>
                    <a:pt x="1448" y="1058"/>
                    <a:pt x="1466" y="1051"/>
                    <a:pt x="1484" y="1051"/>
                  </a:cubicBezTo>
                  <a:cubicBezTo>
                    <a:pt x="1504" y="1051"/>
                    <a:pt x="1524" y="1058"/>
                    <a:pt x="1540" y="1069"/>
                  </a:cubicBezTo>
                  <a:cubicBezTo>
                    <a:pt x="1570" y="1093"/>
                    <a:pt x="1592" y="1124"/>
                    <a:pt x="1610" y="1159"/>
                  </a:cubicBezTo>
                  <a:cubicBezTo>
                    <a:pt x="1775" y="1438"/>
                    <a:pt x="2076" y="1614"/>
                    <a:pt x="2390" y="1700"/>
                  </a:cubicBezTo>
                  <a:cubicBezTo>
                    <a:pt x="2702" y="1783"/>
                    <a:pt x="3031" y="1783"/>
                    <a:pt x="3354" y="1783"/>
                  </a:cubicBezTo>
                  <a:cubicBezTo>
                    <a:pt x="3354" y="1783"/>
                    <a:pt x="3630" y="1473"/>
                    <a:pt x="3369" y="815"/>
                  </a:cubicBezTo>
                  <a:cubicBezTo>
                    <a:pt x="3108" y="156"/>
                    <a:pt x="2636" y="92"/>
                    <a:pt x="2598" y="83"/>
                  </a:cubicBezTo>
                  <a:cubicBezTo>
                    <a:pt x="2484" y="54"/>
                    <a:pt x="2367" y="46"/>
                    <a:pt x="2249" y="46"/>
                  </a:cubicBezTo>
                  <a:cubicBezTo>
                    <a:pt x="2070" y="46"/>
                    <a:pt x="1887" y="66"/>
                    <a:pt x="1707" y="66"/>
                  </a:cubicBezTo>
                  <a:cubicBezTo>
                    <a:pt x="1638" y="66"/>
                    <a:pt x="1569" y="63"/>
                    <a:pt x="1500" y="55"/>
                  </a:cubicBezTo>
                  <a:cubicBezTo>
                    <a:pt x="1311" y="32"/>
                    <a:pt x="1121" y="0"/>
                    <a:pt x="93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1"/>
            <p:cNvSpPr/>
            <p:nvPr/>
          </p:nvSpPr>
          <p:spPr>
            <a:xfrm>
              <a:off x="2777100" y="725525"/>
              <a:ext cx="88025" cy="115550"/>
            </a:xfrm>
            <a:custGeom>
              <a:avLst/>
              <a:gdLst/>
              <a:ahLst/>
              <a:cxnLst/>
              <a:rect l="l" t="t" r="r" b="b"/>
              <a:pathLst>
                <a:path w="3521" h="4622" extrusionOk="0">
                  <a:moveTo>
                    <a:pt x="872" y="1"/>
                  </a:moveTo>
                  <a:cubicBezTo>
                    <a:pt x="835" y="1"/>
                    <a:pt x="798" y="1"/>
                    <a:pt x="760" y="3"/>
                  </a:cubicBezTo>
                  <a:lnTo>
                    <a:pt x="1072" y="1533"/>
                  </a:lnTo>
                  <a:lnTo>
                    <a:pt x="934" y="2517"/>
                  </a:lnTo>
                  <a:cubicBezTo>
                    <a:pt x="934" y="2517"/>
                    <a:pt x="1012" y="2284"/>
                    <a:pt x="1205" y="2284"/>
                  </a:cubicBezTo>
                  <a:cubicBezTo>
                    <a:pt x="1256" y="2284"/>
                    <a:pt x="1314" y="2300"/>
                    <a:pt x="1382" y="2342"/>
                  </a:cubicBezTo>
                  <a:cubicBezTo>
                    <a:pt x="1707" y="2542"/>
                    <a:pt x="1358" y="2952"/>
                    <a:pt x="1195" y="3014"/>
                  </a:cubicBezTo>
                  <a:cubicBezTo>
                    <a:pt x="1035" y="3077"/>
                    <a:pt x="897" y="3872"/>
                    <a:pt x="486" y="4171"/>
                  </a:cubicBezTo>
                  <a:cubicBezTo>
                    <a:pt x="75" y="4470"/>
                    <a:pt x="1" y="4533"/>
                    <a:pt x="38" y="4533"/>
                  </a:cubicBezTo>
                  <a:cubicBezTo>
                    <a:pt x="61" y="4533"/>
                    <a:pt x="158" y="4621"/>
                    <a:pt x="364" y="4621"/>
                  </a:cubicBezTo>
                  <a:cubicBezTo>
                    <a:pt x="495" y="4621"/>
                    <a:pt x="670" y="4586"/>
                    <a:pt x="897" y="4470"/>
                  </a:cubicBezTo>
                  <a:cubicBezTo>
                    <a:pt x="1363" y="4231"/>
                    <a:pt x="1505" y="4096"/>
                    <a:pt x="1714" y="4096"/>
                  </a:cubicBezTo>
                  <a:cubicBezTo>
                    <a:pt x="1767" y="4096"/>
                    <a:pt x="1824" y="4105"/>
                    <a:pt x="1891" y="4123"/>
                  </a:cubicBezTo>
                  <a:cubicBezTo>
                    <a:pt x="2153" y="4189"/>
                    <a:pt x="2398" y="4360"/>
                    <a:pt x="2662" y="4360"/>
                  </a:cubicBezTo>
                  <a:cubicBezTo>
                    <a:pt x="2739" y="4360"/>
                    <a:pt x="2818" y="4346"/>
                    <a:pt x="2900" y="4309"/>
                  </a:cubicBezTo>
                  <a:cubicBezTo>
                    <a:pt x="3115" y="4213"/>
                    <a:pt x="3299" y="4063"/>
                    <a:pt x="3435" y="3872"/>
                  </a:cubicBezTo>
                  <a:cubicBezTo>
                    <a:pt x="3435" y="3872"/>
                    <a:pt x="3521" y="1"/>
                    <a:pt x="87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 name="Google Shape;1885;p41"/>
          <p:cNvGrpSpPr/>
          <p:nvPr/>
        </p:nvGrpSpPr>
        <p:grpSpPr>
          <a:xfrm>
            <a:off x="4882318" y="237010"/>
            <a:ext cx="890185" cy="675108"/>
            <a:chOff x="4725044" y="4077175"/>
            <a:chExt cx="398900" cy="347475"/>
          </a:xfrm>
        </p:grpSpPr>
        <p:sp>
          <p:nvSpPr>
            <p:cNvPr id="1886" name="Google Shape;1886;p41"/>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1"/>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1"/>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1"/>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1"/>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1"/>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1"/>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41"/>
          <p:cNvGrpSpPr/>
          <p:nvPr/>
        </p:nvGrpSpPr>
        <p:grpSpPr>
          <a:xfrm>
            <a:off x="7949473" y="3193379"/>
            <a:ext cx="621817" cy="501781"/>
            <a:chOff x="7514750" y="4210883"/>
            <a:chExt cx="953999" cy="769838"/>
          </a:xfrm>
        </p:grpSpPr>
        <p:sp>
          <p:nvSpPr>
            <p:cNvPr id="1894" name="Google Shape;1894;p41"/>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1"/>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1"/>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1"/>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1"/>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1"/>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1"/>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41"/>
          <p:cNvGrpSpPr/>
          <p:nvPr/>
        </p:nvGrpSpPr>
        <p:grpSpPr>
          <a:xfrm>
            <a:off x="2846646" y="4148903"/>
            <a:ext cx="416194" cy="594975"/>
            <a:chOff x="5979675" y="4640775"/>
            <a:chExt cx="241875" cy="345775"/>
          </a:xfrm>
        </p:grpSpPr>
        <p:sp>
          <p:nvSpPr>
            <p:cNvPr id="1902" name="Google Shape;1902;p41"/>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1"/>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1"/>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1"/>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1"/>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1"/>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1"/>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1"/>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1"/>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1"/>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1"/>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1"/>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1"/>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41"/>
          <p:cNvGrpSpPr/>
          <p:nvPr/>
        </p:nvGrpSpPr>
        <p:grpSpPr>
          <a:xfrm>
            <a:off x="123235" y="3097453"/>
            <a:ext cx="1266586" cy="2012166"/>
            <a:chOff x="5283050" y="4042750"/>
            <a:chExt cx="399000" cy="595950"/>
          </a:xfrm>
        </p:grpSpPr>
        <p:sp>
          <p:nvSpPr>
            <p:cNvPr id="1916" name="Google Shape;1916;p41"/>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1"/>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1"/>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1"/>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1"/>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1"/>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1"/>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1"/>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966625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1558"/>
        <p:cNvGrpSpPr/>
        <p:nvPr/>
      </p:nvGrpSpPr>
      <p:grpSpPr>
        <a:xfrm>
          <a:off x="0" y="0"/>
          <a:ext cx="0" cy="0"/>
          <a:chOff x="0" y="0"/>
          <a:chExt cx="0" cy="0"/>
        </a:xfrm>
      </p:grpSpPr>
      <p:grpSp>
        <p:nvGrpSpPr>
          <p:cNvPr id="1559" name="Google Shape;1559;p40"/>
          <p:cNvGrpSpPr/>
          <p:nvPr/>
        </p:nvGrpSpPr>
        <p:grpSpPr>
          <a:xfrm>
            <a:off x="6816762" y="2086235"/>
            <a:ext cx="4381869" cy="3250687"/>
            <a:chOff x="3836300" y="3894925"/>
            <a:chExt cx="880300" cy="653050"/>
          </a:xfrm>
        </p:grpSpPr>
        <p:sp>
          <p:nvSpPr>
            <p:cNvPr id="1560" name="Google Shape;1560;p40"/>
            <p:cNvSpPr/>
            <p:nvPr/>
          </p:nvSpPr>
          <p:spPr>
            <a:xfrm>
              <a:off x="3836300" y="3894925"/>
              <a:ext cx="880300" cy="653050"/>
            </a:xfrm>
            <a:custGeom>
              <a:avLst/>
              <a:gdLst/>
              <a:ahLst/>
              <a:cxnLst/>
              <a:rect l="l" t="t" r="r" b="b"/>
              <a:pathLst>
                <a:path w="35212" h="26122" extrusionOk="0">
                  <a:moveTo>
                    <a:pt x="33920" y="1"/>
                  </a:moveTo>
                  <a:cubicBezTo>
                    <a:pt x="33711" y="1"/>
                    <a:pt x="33459" y="47"/>
                    <a:pt x="33156" y="148"/>
                  </a:cubicBezTo>
                  <a:cubicBezTo>
                    <a:pt x="31353" y="753"/>
                    <a:pt x="29782" y="2373"/>
                    <a:pt x="28599" y="3790"/>
                  </a:cubicBezTo>
                  <a:cubicBezTo>
                    <a:pt x="27212" y="5450"/>
                    <a:pt x="26044" y="7293"/>
                    <a:pt x="24556" y="8863"/>
                  </a:cubicBezTo>
                  <a:cubicBezTo>
                    <a:pt x="20053" y="13616"/>
                    <a:pt x="13296" y="15294"/>
                    <a:pt x="7461" y="18262"/>
                  </a:cubicBezTo>
                  <a:cubicBezTo>
                    <a:pt x="4149" y="19945"/>
                    <a:pt x="834" y="22426"/>
                    <a:pt x="0" y="26045"/>
                  </a:cubicBezTo>
                  <a:cubicBezTo>
                    <a:pt x="817" y="26096"/>
                    <a:pt x="1634" y="26122"/>
                    <a:pt x="2451" y="26122"/>
                  </a:cubicBezTo>
                  <a:cubicBezTo>
                    <a:pt x="4013" y="26122"/>
                    <a:pt x="5574" y="26028"/>
                    <a:pt x="7125" y="25841"/>
                  </a:cubicBezTo>
                  <a:cubicBezTo>
                    <a:pt x="7640" y="25779"/>
                    <a:pt x="8168" y="25701"/>
                    <a:pt x="8611" y="25432"/>
                  </a:cubicBezTo>
                  <a:cubicBezTo>
                    <a:pt x="9036" y="25174"/>
                    <a:pt x="9341" y="24763"/>
                    <a:pt x="9661" y="24381"/>
                  </a:cubicBezTo>
                  <a:cubicBezTo>
                    <a:pt x="14462" y="18636"/>
                    <a:pt x="23387" y="18402"/>
                    <a:pt x="29137" y="13607"/>
                  </a:cubicBezTo>
                  <a:cubicBezTo>
                    <a:pt x="32257" y="11006"/>
                    <a:pt x="34189" y="7138"/>
                    <a:pt x="34691" y="3133"/>
                  </a:cubicBezTo>
                  <a:cubicBezTo>
                    <a:pt x="34862" y="1767"/>
                    <a:pt x="35212" y="1"/>
                    <a:pt x="33920"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4457000" y="4254725"/>
              <a:ext cx="19975" cy="5425"/>
            </a:xfrm>
            <a:custGeom>
              <a:avLst/>
              <a:gdLst/>
              <a:ahLst/>
              <a:cxnLst/>
              <a:rect l="l" t="t" r="r" b="b"/>
              <a:pathLst>
                <a:path w="799" h="217" extrusionOk="0">
                  <a:moveTo>
                    <a:pt x="723" y="0"/>
                  </a:moveTo>
                  <a:cubicBezTo>
                    <a:pt x="714" y="0"/>
                    <a:pt x="705" y="1"/>
                    <a:pt x="695" y="3"/>
                  </a:cubicBezTo>
                  <a:cubicBezTo>
                    <a:pt x="697" y="3"/>
                    <a:pt x="698" y="3"/>
                    <a:pt x="699" y="3"/>
                  </a:cubicBezTo>
                  <a:lnTo>
                    <a:pt x="699" y="3"/>
                  </a:lnTo>
                  <a:cubicBezTo>
                    <a:pt x="700" y="3"/>
                    <a:pt x="688" y="4"/>
                    <a:pt x="687" y="4"/>
                  </a:cubicBezTo>
                  <a:lnTo>
                    <a:pt x="663" y="8"/>
                  </a:lnTo>
                  <a:cubicBezTo>
                    <a:pt x="650" y="9"/>
                    <a:pt x="636" y="9"/>
                    <a:pt x="624" y="10"/>
                  </a:cubicBezTo>
                  <a:cubicBezTo>
                    <a:pt x="606" y="11"/>
                    <a:pt x="588" y="14"/>
                    <a:pt x="570" y="17"/>
                  </a:cubicBezTo>
                  <a:lnTo>
                    <a:pt x="555" y="19"/>
                  </a:lnTo>
                  <a:cubicBezTo>
                    <a:pt x="558" y="19"/>
                    <a:pt x="558" y="18"/>
                    <a:pt x="558" y="18"/>
                  </a:cubicBezTo>
                  <a:cubicBezTo>
                    <a:pt x="556" y="18"/>
                    <a:pt x="542" y="20"/>
                    <a:pt x="540" y="21"/>
                  </a:cubicBezTo>
                  <a:cubicBezTo>
                    <a:pt x="522" y="23"/>
                    <a:pt x="504" y="25"/>
                    <a:pt x="485" y="29"/>
                  </a:cubicBezTo>
                  <a:cubicBezTo>
                    <a:pt x="480" y="30"/>
                    <a:pt x="474" y="30"/>
                    <a:pt x="467" y="31"/>
                  </a:cubicBezTo>
                  <a:lnTo>
                    <a:pt x="467" y="31"/>
                  </a:lnTo>
                  <a:cubicBezTo>
                    <a:pt x="465" y="32"/>
                    <a:pt x="461" y="32"/>
                    <a:pt x="460" y="32"/>
                  </a:cubicBezTo>
                  <a:cubicBezTo>
                    <a:pt x="446" y="34"/>
                    <a:pt x="432" y="35"/>
                    <a:pt x="417" y="37"/>
                  </a:cubicBezTo>
                  <a:cubicBezTo>
                    <a:pt x="321" y="48"/>
                    <a:pt x="225" y="53"/>
                    <a:pt x="129" y="53"/>
                  </a:cubicBezTo>
                  <a:cubicBezTo>
                    <a:pt x="113" y="53"/>
                    <a:pt x="97" y="53"/>
                    <a:pt x="81" y="53"/>
                  </a:cubicBezTo>
                  <a:cubicBezTo>
                    <a:pt x="36" y="53"/>
                    <a:pt x="0" y="89"/>
                    <a:pt x="0" y="133"/>
                  </a:cubicBezTo>
                  <a:cubicBezTo>
                    <a:pt x="1" y="177"/>
                    <a:pt x="36" y="212"/>
                    <a:pt x="81" y="213"/>
                  </a:cubicBezTo>
                  <a:lnTo>
                    <a:pt x="81" y="214"/>
                  </a:lnTo>
                  <a:cubicBezTo>
                    <a:pt x="111" y="216"/>
                    <a:pt x="142" y="217"/>
                    <a:pt x="173" y="217"/>
                  </a:cubicBezTo>
                  <a:cubicBezTo>
                    <a:pt x="262" y="217"/>
                    <a:pt x="351" y="210"/>
                    <a:pt x="439" y="197"/>
                  </a:cubicBezTo>
                  <a:cubicBezTo>
                    <a:pt x="495" y="190"/>
                    <a:pt x="550" y="178"/>
                    <a:pt x="603" y="164"/>
                  </a:cubicBezTo>
                  <a:cubicBezTo>
                    <a:pt x="617" y="160"/>
                    <a:pt x="632" y="156"/>
                    <a:pt x="646" y="151"/>
                  </a:cubicBezTo>
                  <a:cubicBezTo>
                    <a:pt x="656" y="148"/>
                    <a:pt x="667" y="143"/>
                    <a:pt x="676" y="137"/>
                  </a:cubicBezTo>
                  <a:cubicBezTo>
                    <a:pt x="678" y="136"/>
                    <a:pt x="679" y="136"/>
                    <a:pt x="679" y="136"/>
                  </a:cubicBezTo>
                  <a:lnTo>
                    <a:pt x="679" y="136"/>
                  </a:lnTo>
                  <a:cubicBezTo>
                    <a:pt x="679" y="136"/>
                    <a:pt x="678" y="136"/>
                    <a:pt x="678" y="136"/>
                  </a:cubicBezTo>
                  <a:lnTo>
                    <a:pt x="678" y="136"/>
                  </a:lnTo>
                  <a:lnTo>
                    <a:pt x="686" y="133"/>
                  </a:lnTo>
                  <a:cubicBezTo>
                    <a:pt x="703" y="126"/>
                    <a:pt x="718" y="119"/>
                    <a:pt x="735" y="112"/>
                  </a:cubicBezTo>
                  <a:cubicBezTo>
                    <a:pt x="750" y="106"/>
                    <a:pt x="763" y="96"/>
                    <a:pt x="774" y="85"/>
                  </a:cubicBezTo>
                  <a:cubicBezTo>
                    <a:pt x="799" y="61"/>
                    <a:pt x="789" y="12"/>
                    <a:pt x="753" y="5"/>
                  </a:cubicBezTo>
                  <a:cubicBezTo>
                    <a:pt x="744" y="2"/>
                    <a:pt x="733" y="1"/>
                    <a:pt x="72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4478250" y="4244250"/>
              <a:ext cx="14300" cy="4300"/>
            </a:xfrm>
            <a:custGeom>
              <a:avLst/>
              <a:gdLst/>
              <a:ahLst/>
              <a:cxnLst/>
              <a:rect l="l" t="t" r="r" b="b"/>
              <a:pathLst>
                <a:path w="572" h="172" extrusionOk="0">
                  <a:moveTo>
                    <a:pt x="321" y="29"/>
                  </a:moveTo>
                  <a:lnTo>
                    <a:pt x="321" y="29"/>
                  </a:lnTo>
                  <a:cubicBezTo>
                    <a:pt x="321" y="29"/>
                    <a:pt x="319" y="30"/>
                    <a:pt x="316" y="30"/>
                  </a:cubicBezTo>
                  <a:cubicBezTo>
                    <a:pt x="320" y="30"/>
                    <a:pt x="321" y="29"/>
                    <a:pt x="321" y="29"/>
                  </a:cubicBezTo>
                  <a:close/>
                  <a:moveTo>
                    <a:pt x="484" y="1"/>
                  </a:moveTo>
                  <a:cubicBezTo>
                    <a:pt x="470" y="1"/>
                    <a:pt x="457" y="3"/>
                    <a:pt x="444" y="6"/>
                  </a:cubicBezTo>
                  <a:cubicBezTo>
                    <a:pt x="425" y="10"/>
                    <a:pt x="406" y="14"/>
                    <a:pt x="386" y="19"/>
                  </a:cubicBezTo>
                  <a:cubicBezTo>
                    <a:pt x="367" y="23"/>
                    <a:pt x="350" y="25"/>
                    <a:pt x="331" y="28"/>
                  </a:cubicBezTo>
                  <a:lnTo>
                    <a:pt x="316" y="30"/>
                  </a:lnTo>
                  <a:cubicBezTo>
                    <a:pt x="306" y="31"/>
                    <a:pt x="295" y="32"/>
                    <a:pt x="286" y="33"/>
                  </a:cubicBezTo>
                  <a:cubicBezTo>
                    <a:pt x="248" y="38"/>
                    <a:pt x="211" y="39"/>
                    <a:pt x="174" y="40"/>
                  </a:cubicBezTo>
                  <a:cubicBezTo>
                    <a:pt x="134" y="42"/>
                    <a:pt x="96" y="40"/>
                    <a:pt x="56" y="44"/>
                  </a:cubicBezTo>
                  <a:cubicBezTo>
                    <a:pt x="30" y="45"/>
                    <a:pt x="8" y="65"/>
                    <a:pt x="3" y="91"/>
                  </a:cubicBezTo>
                  <a:cubicBezTo>
                    <a:pt x="0" y="118"/>
                    <a:pt x="17" y="143"/>
                    <a:pt x="42" y="150"/>
                  </a:cubicBezTo>
                  <a:lnTo>
                    <a:pt x="42" y="149"/>
                  </a:lnTo>
                  <a:cubicBezTo>
                    <a:pt x="82" y="162"/>
                    <a:pt x="125" y="168"/>
                    <a:pt x="168" y="170"/>
                  </a:cubicBezTo>
                  <a:cubicBezTo>
                    <a:pt x="182" y="171"/>
                    <a:pt x="196" y="171"/>
                    <a:pt x="210" y="171"/>
                  </a:cubicBezTo>
                  <a:cubicBezTo>
                    <a:pt x="236" y="171"/>
                    <a:pt x="262" y="170"/>
                    <a:pt x="288" y="168"/>
                  </a:cubicBezTo>
                  <a:cubicBezTo>
                    <a:pt x="331" y="164"/>
                    <a:pt x="374" y="159"/>
                    <a:pt x="417" y="151"/>
                  </a:cubicBezTo>
                  <a:cubicBezTo>
                    <a:pt x="437" y="148"/>
                    <a:pt x="456" y="144"/>
                    <a:pt x="475" y="139"/>
                  </a:cubicBezTo>
                  <a:cubicBezTo>
                    <a:pt x="488" y="137"/>
                    <a:pt x="502" y="132"/>
                    <a:pt x="514" y="126"/>
                  </a:cubicBezTo>
                  <a:cubicBezTo>
                    <a:pt x="523" y="121"/>
                    <a:pt x="531" y="114"/>
                    <a:pt x="539" y="108"/>
                  </a:cubicBezTo>
                  <a:cubicBezTo>
                    <a:pt x="561" y="96"/>
                    <a:pt x="572" y="69"/>
                    <a:pt x="565" y="44"/>
                  </a:cubicBezTo>
                  <a:cubicBezTo>
                    <a:pt x="558" y="20"/>
                    <a:pt x="536" y="3"/>
                    <a:pt x="510" y="2"/>
                  </a:cubicBezTo>
                  <a:cubicBezTo>
                    <a:pt x="501" y="2"/>
                    <a:pt x="493" y="1"/>
                    <a:pt x="4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511425" y="4059950"/>
              <a:ext cx="14625" cy="7925"/>
            </a:xfrm>
            <a:custGeom>
              <a:avLst/>
              <a:gdLst/>
              <a:ahLst/>
              <a:cxnLst/>
              <a:rect l="l" t="t" r="r" b="b"/>
              <a:pathLst>
                <a:path w="585" h="317" extrusionOk="0">
                  <a:moveTo>
                    <a:pt x="534" y="1"/>
                  </a:moveTo>
                  <a:cubicBezTo>
                    <a:pt x="494" y="1"/>
                    <a:pt x="453" y="18"/>
                    <a:pt x="415" y="30"/>
                  </a:cubicBezTo>
                  <a:lnTo>
                    <a:pt x="386" y="39"/>
                  </a:lnTo>
                  <a:cubicBezTo>
                    <a:pt x="382" y="40"/>
                    <a:pt x="377" y="42"/>
                    <a:pt x="372" y="43"/>
                  </a:cubicBezTo>
                  <a:lnTo>
                    <a:pt x="372" y="43"/>
                  </a:lnTo>
                  <a:cubicBezTo>
                    <a:pt x="372" y="43"/>
                    <a:pt x="370" y="42"/>
                    <a:pt x="367" y="42"/>
                  </a:cubicBezTo>
                  <a:cubicBezTo>
                    <a:pt x="365" y="42"/>
                    <a:pt x="363" y="42"/>
                    <a:pt x="361" y="42"/>
                  </a:cubicBezTo>
                  <a:cubicBezTo>
                    <a:pt x="339" y="42"/>
                    <a:pt x="313" y="56"/>
                    <a:pt x="294" y="65"/>
                  </a:cubicBezTo>
                  <a:cubicBezTo>
                    <a:pt x="210" y="100"/>
                    <a:pt x="129" y="138"/>
                    <a:pt x="48" y="177"/>
                  </a:cubicBezTo>
                  <a:cubicBezTo>
                    <a:pt x="12" y="194"/>
                    <a:pt x="1" y="247"/>
                    <a:pt x="21" y="280"/>
                  </a:cubicBezTo>
                  <a:cubicBezTo>
                    <a:pt x="37" y="305"/>
                    <a:pt x="60" y="316"/>
                    <a:pt x="85" y="316"/>
                  </a:cubicBezTo>
                  <a:cubicBezTo>
                    <a:pt x="98" y="316"/>
                    <a:pt x="112" y="313"/>
                    <a:pt x="125" y="308"/>
                  </a:cubicBezTo>
                  <a:cubicBezTo>
                    <a:pt x="202" y="274"/>
                    <a:pt x="280" y="241"/>
                    <a:pt x="355" y="204"/>
                  </a:cubicBezTo>
                  <a:cubicBezTo>
                    <a:pt x="377" y="194"/>
                    <a:pt x="402" y="184"/>
                    <a:pt x="419" y="166"/>
                  </a:cubicBezTo>
                  <a:cubicBezTo>
                    <a:pt x="420" y="165"/>
                    <a:pt x="424" y="161"/>
                    <a:pt x="427" y="157"/>
                  </a:cubicBezTo>
                  <a:lnTo>
                    <a:pt x="427" y="157"/>
                  </a:lnTo>
                  <a:lnTo>
                    <a:pt x="432" y="154"/>
                  </a:lnTo>
                  <a:lnTo>
                    <a:pt x="459" y="137"/>
                  </a:lnTo>
                  <a:cubicBezTo>
                    <a:pt x="495" y="115"/>
                    <a:pt x="539" y="95"/>
                    <a:pt x="566" y="61"/>
                  </a:cubicBezTo>
                  <a:cubicBezTo>
                    <a:pt x="585" y="37"/>
                    <a:pt x="573" y="3"/>
                    <a:pt x="540" y="1"/>
                  </a:cubicBezTo>
                  <a:cubicBezTo>
                    <a:pt x="538" y="1"/>
                    <a:pt x="536" y="1"/>
                    <a:pt x="53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0"/>
            <p:cNvSpPr/>
            <p:nvPr/>
          </p:nvSpPr>
          <p:spPr>
            <a:xfrm>
              <a:off x="4530425" y="4065050"/>
              <a:ext cx="15275" cy="8000"/>
            </a:xfrm>
            <a:custGeom>
              <a:avLst/>
              <a:gdLst/>
              <a:ahLst/>
              <a:cxnLst/>
              <a:rect l="l" t="t" r="r" b="b"/>
              <a:pathLst>
                <a:path w="611" h="320" extrusionOk="0">
                  <a:moveTo>
                    <a:pt x="532" y="0"/>
                  </a:moveTo>
                  <a:cubicBezTo>
                    <a:pt x="527" y="0"/>
                    <a:pt x="522" y="1"/>
                    <a:pt x="516" y="2"/>
                  </a:cubicBezTo>
                  <a:cubicBezTo>
                    <a:pt x="496" y="7"/>
                    <a:pt x="476" y="11"/>
                    <a:pt x="456" y="16"/>
                  </a:cubicBezTo>
                  <a:cubicBezTo>
                    <a:pt x="436" y="22"/>
                    <a:pt x="417" y="30"/>
                    <a:pt x="398" y="39"/>
                  </a:cubicBezTo>
                  <a:lnTo>
                    <a:pt x="283" y="88"/>
                  </a:lnTo>
                  <a:lnTo>
                    <a:pt x="53" y="184"/>
                  </a:lnTo>
                  <a:cubicBezTo>
                    <a:pt x="37" y="189"/>
                    <a:pt x="23" y="201"/>
                    <a:pt x="13" y="215"/>
                  </a:cubicBezTo>
                  <a:cubicBezTo>
                    <a:pt x="4" y="231"/>
                    <a:pt x="1" y="250"/>
                    <a:pt x="6" y="268"/>
                  </a:cubicBezTo>
                  <a:cubicBezTo>
                    <a:pt x="15" y="294"/>
                    <a:pt x="42" y="319"/>
                    <a:pt x="71" y="319"/>
                  </a:cubicBezTo>
                  <a:cubicBezTo>
                    <a:pt x="77" y="319"/>
                    <a:pt x="83" y="318"/>
                    <a:pt x="89" y="316"/>
                  </a:cubicBezTo>
                  <a:lnTo>
                    <a:pt x="322" y="219"/>
                  </a:lnTo>
                  <a:lnTo>
                    <a:pt x="437" y="170"/>
                  </a:lnTo>
                  <a:cubicBezTo>
                    <a:pt x="460" y="162"/>
                    <a:pt x="484" y="152"/>
                    <a:pt x="505" y="142"/>
                  </a:cubicBezTo>
                  <a:cubicBezTo>
                    <a:pt x="524" y="131"/>
                    <a:pt x="542" y="118"/>
                    <a:pt x="560" y="107"/>
                  </a:cubicBezTo>
                  <a:cubicBezTo>
                    <a:pt x="611" y="75"/>
                    <a:pt x="585" y="0"/>
                    <a:pt x="53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0"/>
            <p:cNvSpPr/>
            <p:nvPr/>
          </p:nvSpPr>
          <p:spPr>
            <a:xfrm>
              <a:off x="4144575" y="4399350"/>
              <a:ext cx="27750" cy="5850"/>
            </a:xfrm>
            <a:custGeom>
              <a:avLst/>
              <a:gdLst/>
              <a:ahLst/>
              <a:cxnLst/>
              <a:rect l="l" t="t" r="r" b="b"/>
              <a:pathLst>
                <a:path w="1110" h="234" extrusionOk="0">
                  <a:moveTo>
                    <a:pt x="1003" y="0"/>
                  </a:moveTo>
                  <a:cubicBezTo>
                    <a:pt x="1002" y="0"/>
                    <a:pt x="1001" y="0"/>
                    <a:pt x="1000" y="0"/>
                  </a:cubicBezTo>
                  <a:cubicBezTo>
                    <a:pt x="984" y="0"/>
                    <a:pt x="967" y="1"/>
                    <a:pt x="952" y="2"/>
                  </a:cubicBezTo>
                  <a:cubicBezTo>
                    <a:pt x="920" y="4"/>
                    <a:pt x="888" y="7"/>
                    <a:pt x="857" y="9"/>
                  </a:cubicBezTo>
                  <a:cubicBezTo>
                    <a:pt x="794" y="14"/>
                    <a:pt x="732" y="18"/>
                    <a:pt x="670" y="23"/>
                  </a:cubicBezTo>
                  <a:lnTo>
                    <a:pt x="294" y="61"/>
                  </a:lnTo>
                  <a:lnTo>
                    <a:pt x="78" y="84"/>
                  </a:lnTo>
                  <a:cubicBezTo>
                    <a:pt x="39" y="87"/>
                    <a:pt x="1" y="115"/>
                    <a:pt x="3" y="158"/>
                  </a:cubicBezTo>
                  <a:cubicBezTo>
                    <a:pt x="4" y="195"/>
                    <a:pt x="34" y="233"/>
                    <a:pt x="74" y="233"/>
                  </a:cubicBezTo>
                  <a:cubicBezTo>
                    <a:pt x="75" y="233"/>
                    <a:pt x="76" y="233"/>
                    <a:pt x="78" y="233"/>
                  </a:cubicBezTo>
                  <a:lnTo>
                    <a:pt x="76" y="233"/>
                  </a:lnTo>
                  <a:cubicBezTo>
                    <a:pt x="327" y="220"/>
                    <a:pt x="579" y="208"/>
                    <a:pt x="830" y="189"/>
                  </a:cubicBezTo>
                  <a:cubicBezTo>
                    <a:pt x="866" y="186"/>
                    <a:pt x="902" y="183"/>
                    <a:pt x="938" y="179"/>
                  </a:cubicBezTo>
                  <a:lnTo>
                    <a:pt x="991" y="174"/>
                  </a:lnTo>
                  <a:cubicBezTo>
                    <a:pt x="1007" y="173"/>
                    <a:pt x="1024" y="170"/>
                    <a:pt x="1040" y="165"/>
                  </a:cubicBezTo>
                  <a:cubicBezTo>
                    <a:pt x="1055" y="158"/>
                    <a:pt x="1069" y="149"/>
                    <a:pt x="1078" y="136"/>
                  </a:cubicBezTo>
                  <a:cubicBezTo>
                    <a:pt x="1102" y="107"/>
                    <a:pt x="1110" y="61"/>
                    <a:pt x="1078" y="33"/>
                  </a:cubicBezTo>
                  <a:cubicBezTo>
                    <a:pt x="1059" y="13"/>
                    <a:pt x="1032" y="0"/>
                    <a:pt x="100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1175" y="4391100"/>
              <a:ext cx="4350" cy="4175"/>
            </a:xfrm>
            <a:custGeom>
              <a:avLst/>
              <a:gdLst/>
              <a:ahLst/>
              <a:cxnLst/>
              <a:rect l="l" t="t" r="r" b="b"/>
              <a:pathLst>
                <a:path w="174" h="167" extrusionOk="0">
                  <a:moveTo>
                    <a:pt x="90" y="0"/>
                  </a:moveTo>
                  <a:cubicBezTo>
                    <a:pt x="88" y="0"/>
                    <a:pt x="87" y="0"/>
                    <a:pt x="86" y="0"/>
                  </a:cubicBezTo>
                  <a:cubicBezTo>
                    <a:pt x="43" y="0"/>
                    <a:pt x="0" y="38"/>
                    <a:pt x="2" y="84"/>
                  </a:cubicBezTo>
                  <a:cubicBezTo>
                    <a:pt x="4" y="129"/>
                    <a:pt x="40" y="166"/>
                    <a:pt x="86" y="167"/>
                  </a:cubicBezTo>
                  <a:cubicBezTo>
                    <a:pt x="86" y="167"/>
                    <a:pt x="87" y="167"/>
                    <a:pt x="88" y="167"/>
                  </a:cubicBezTo>
                  <a:cubicBezTo>
                    <a:pt x="134" y="167"/>
                    <a:pt x="173" y="129"/>
                    <a:pt x="173" y="84"/>
                  </a:cubicBezTo>
                  <a:cubicBezTo>
                    <a:pt x="173" y="37"/>
                    <a:pt x="135" y="0"/>
                    <a:pt x="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0"/>
            <p:cNvSpPr/>
            <p:nvPr/>
          </p:nvSpPr>
          <p:spPr>
            <a:xfrm>
              <a:off x="3896025" y="4464100"/>
              <a:ext cx="23125" cy="4575"/>
            </a:xfrm>
            <a:custGeom>
              <a:avLst/>
              <a:gdLst/>
              <a:ahLst/>
              <a:cxnLst/>
              <a:rect l="l" t="t" r="r" b="b"/>
              <a:pathLst>
                <a:path w="925" h="183" extrusionOk="0">
                  <a:moveTo>
                    <a:pt x="827" y="0"/>
                  </a:moveTo>
                  <a:cubicBezTo>
                    <a:pt x="824" y="0"/>
                    <a:pt x="821" y="1"/>
                    <a:pt x="817" y="1"/>
                  </a:cubicBezTo>
                  <a:cubicBezTo>
                    <a:pt x="801" y="3"/>
                    <a:pt x="784" y="4"/>
                    <a:pt x="767" y="5"/>
                  </a:cubicBezTo>
                  <a:cubicBezTo>
                    <a:pt x="734" y="7"/>
                    <a:pt x="702" y="8"/>
                    <a:pt x="671" y="9"/>
                  </a:cubicBezTo>
                  <a:cubicBezTo>
                    <a:pt x="605" y="11"/>
                    <a:pt x="539" y="13"/>
                    <a:pt x="474" y="15"/>
                  </a:cubicBezTo>
                  <a:cubicBezTo>
                    <a:pt x="413" y="17"/>
                    <a:pt x="351" y="18"/>
                    <a:pt x="290" y="18"/>
                  </a:cubicBezTo>
                  <a:cubicBezTo>
                    <a:pt x="219" y="18"/>
                    <a:pt x="148" y="17"/>
                    <a:pt x="77" y="14"/>
                  </a:cubicBezTo>
                  <a:cubicBezTo>
                    <a:pt x="40" y="14"/>
                    <a:pt x="9" y="42"/>
                    <a:pt x="5" y="79"/>
                  </a:cubicBezTo>
                  <a:cubicBezTo>
                    <a:pt x="0" y="111"/>
                    <a:pt x="20" y="155"/>
                    <a:pt x="57" y="160"/>
                  </a:cubicBezTo>
                  <a:lnTo>
                    <a:pt x="57" y="161"/>
                  </a:lnTo>
                  <a:cubicBezTo>
                    <a:pt x="155" y="175"/>
                    <a:pt x="254" y="183"/>
                    <a:pt x="353" y="183"/>
                  </a:cubicBezTo>
                  <a:cubicBezTo>
                    <a:pt x="393" y="183"/>
                    <a:pt x="434" y="181"/>
                    <a:pt x="474" y="179"/>
                  </a:cubicBezTo>
                  <a:cubicBezTo>
                    <a:pt x="544" y="175"/>
                    <a:pt x="615" y="167"/>
                    <a:pt x="685" y="155"/>
                  </a:cubicBezTo>
                  <a:cubicBezTo>
                    <a:pt x="717" y="148"/>
                    <a:pt x="750" y="141"/>
                    <a:pt x="784" y="134"/>
                  </a:cubicBezTo>
                  <a:cubicBezTo>
                    <a:pt x="821" y="126"/>
                    <a:pt x="855" y="121"/>
                    <a:pt x="887" y="100"/>
                  </a:cubicBezTo>
                  <a:cubicBezTo>
                    <a:pt x="925" y="77"/>
                    <a:pt x="918" y="19"/>
                    <a:pt x="874" y="7"/>
                  </a:cubicBezTo>
                  <a:cubicBezTo>
                    <a:pt x="859" y="3"/>
                    <a:pt x="843"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3908950" y="4453100"/>
              <a:ext cx="16275" cy="3900"/>
            </a:xfrm>
            <a:custGeom>
              <a:avLst/>
              <a:gdLst/>
              <a:ahLst/>
              <a:cxnLst/>
              <a:rect l="l" t="t" r="r" b="b"/>
              <a:pathLst>
                <a:path w="651" h="156" extrusionOk="0">
                  <a:moveTo>
                    <a:pt x="265" y="1"/>
                  </a:moveTo>
                  <a:cubicBezTo>
                    <a:pt x="209" y="1"/>
                    <a:pt x="152" y="3"/>
                    <a:pt x="96" y="3"/>
                  </a:cubicBezTo>
                  <a:cubicBezTo>
                    <a:pt x="1" y="7"/>
                    <a:pt x="1" y="148"/>
                    <a:pt x="96" y="152"/>
                  </a:cubicBezTo>
                  <a:lnTo>
                    <a:pt x="96" y="153"/>
                  </a:lnTo>
                  <a:cubicBezTo>
                    <a:pt x="149" y="154"/>
                    <a:pt x="203" y="155"/>
                    <a:pt x="256" y="155"/>
                  </a:cubicBezTo>
                  <a:cubicBezTo>
                    <a:pt x="288" y="155"/>
                    <a:pt x="319" y="155"/>
                    <a:pt x="350" y="153"/>
                  </a:cubicBezTo>
                  <a:lnTo>
                    <a:pt x="473" y="146"/>
                  </a:lnTo>
                  <a:lnTo>
                    <a:pt x="539" y="141"/>
                  </a:lnTo>
                  <a:cubicBezTo>
                    <a:pt x="549" y="140"/>
                    <a:pt x="559" y="140"/>
                    <a:pt x="568" y="139"/>
                  </a:cubicBezTo>
                  <a:cubicBezTo>
                    <a:pt x="586" y="137"/>
                    <a:pt x="602" y="132"/>
                    <a:pt x="617" y="122"/>
                  </a:cubicBezTo>
                  <a:cubicBezTo>
                    <a:pt x="650" y="102"/>
                    <a:pt x="650" y="54"/>
                    <a:pt x="617" y="34"/>
                  </a:cubicBezTo>
                  <a:cubicBezTo>
                    <a:pt x="603" y="25"/>
                    <a:pt x="587" y="19"/>
                    <a:pt x="571" y="17"/>
                  </a:cubicBezTo>
                  <a:cubicBezTo>
                    <a:pt x="561" y="16"/>
                    <a:pt x="550" y="16"/>
                    <a:pt x="539" y="15"/>
                  </a:cubicBezTo>
                  <a:lnTo>
                    <a:pt x="478" y="12"/>
                  </a:lnTo>
                  <a:lnTo>
                    <a:pt x="350" y="3"/>
                  </a:lnTo>
                  <a:cubicBezTo>
                    <a:pt x="322" y="1"/>
                    <a:pt x="294" y="1"/>
                    <a:pt x="26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0"/>
          <p:cNvGrpSpPr/>
          <p:nvPr/>
        </p:nvGrpSpPr>
        <p:grpSpPr>
          <a:xfrm>
            <a:off x="6866432" y="2831241"/>
            <a:ext cx="1189094" cy="1933949"/>
            <a:chOff x="6362575" y="3991175"/>
            <a:chExt cx="336425" cy="510075"/>
          </a:xfrm>
        </p:grpSpPr>
        <p:sp>
          <p:nvSpPr>
            <p:cNvPr id="1634" name="Google Shape;1634;p40"/>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0"/>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0"/>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0"/>
          <p:cNvGrpSpPr/>
          <p:nvPr/>
        </p:nvGrpSpPr>
        <p:grpSpPr>
          <a:xfrm>
            <a:off x="8373380" y="272714"/>
            <a:ext cx="438391" cy="437645"/>
            <a:chOff x="5721625" y="4984150"/>
            <a:chExt cx="196950" cy="196650"/>
          </a:xfrm>
        </p:grpSpPr>
        <p:sp>
          <p:nvSpPr>
            <p:cNvPr id="1654" name="Google Shape;1654;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0"/>
          <p:cNvGrpSpPr/>
          <p:nvPr/>
        </p:nvGrpSpPr>
        <p:grpSpPr>
          <a:xfrm>
            <a:off x="8693645" y="4711618"/>
            <a:ext cx="438391" cy="437645"/>
            <a:chOff x="5721625" y="4984150"/>
            <a:chExt cx="196950" cy="196650"/>
          </a:xfrm>
        </p:grpSpPr>
        <p:sp>
          <p:nvSpPr>
            <p:cNvPr id="1660" name="Google Shape;1660;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6" name="图片 45">
            <a:extLst>
              <a:ext uri="{FF2B5EF4-FFF2-40B4-BE49-F238E27FC236}">
                <a16:creationId xmlns:a16="http://schemas.microsoft.com/office/drawing/2014/main" id="{85F7347C-C8A6-492F-9DE9-B2586D9100B2}"/>
              </a:ext>
            </a:extLst>
          </p:cNvPr>
          <p:cNvPicPr/>
          <p:nvPr/>
        </p:nvPicPr>
        <p:blipFill>
          <a:blip r:embed="rId3"/>
          <a:stretch>
            <a:fillRect/>
          </a:stretch>
        </p:blipFill>
        <p:spPr>
          <a:xfrm>
            <a:off x="28587" y="5418"/>
            <a:ext cx="6402423" cy="4561018"/>
          </a:xfrm>
          <a:prstGeom prst="rect">
            <a:avLst/>
          </a:prstGeom>
          <a:effectLst/>
        </p:spPr>
      </p:pic>
      <p:sp>
        <p:nvSpPr>
          <p:cNvPr id="93" name="文本框 92">
            <a:extLst>
              <a:ext uri="{FF2B5EF4-FFF2-40B4-BE49-F238E27FC236}">
                <a16:creationId xmlns:a16="http://schemas.microsoft.com/office/drawing/2014/main" id="{3A483082-840E-4FEA-9A39-3F85D2B13729}"/>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-ER</a:t>
            </a:r>
            <a:r>
              <a:rPr lang="zh-CN" altLang="en-US" sz="2800" dirty="0">
                <a:solidFill>
                  <a:schemeClr val="accent2"/>
                </a:solidFill>
                <a:latin typeface="华康黑体W9(P)" panose="020B0900000000000000" pitchFamily="34" charset="-122"/>
                <a:ea typeface="华康黑体W9(P)" panose="020B0900000000000000" pitchFamily="34" charset="-122"/>
              </a:rPr>
              <a:t>图</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总图）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91256870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2136"/>
        <p:cNvGrpSpPr/>
        <p:nvPr/>
      </p:nvGrpSpPr>
      <p:grpSpPr>
        <a:xfrm>
          <a:off x="0" y="0"/>
          <a:ext cx="0" cy="0"/>
          <a:chOff x="0" y="0"/>
          <a:chExt cx="0" cy="0"/>
        </a:xfrm>
      </p:grpSpPr>
      <p:grpSp>
        <p:nvGrpSpPr>
          <p:cNvPr id="24" name="Google Shape;1633;p40">
            <a:extLst>
              <a:ext uri="{FF2B5EF4-FFF2-40B4-BE49-F238E27FC236}">
                <a16:creationId xmlns:a16="http://schemas.microsoft.com/office/drawing/2014/main" id="{58466FB4-CE1D-4AE5-934A-10F902AD1638}"/>
              </a:ext>
            </a:extLst>
          </p:cNvPr>
          <p:cNvGrpSpPr/>
          <p:nvPr/>
        </p:nvGrpSpPr>
        <p:grpSpPr>
          <a:xfrm>
            <a:off x="-1" y="2224387"/>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4" name="图片 43">
            <a:extLst>
              <a:ext uri="{FF2B5EF4-FFF2-40B4-BE49-F238E27FC236}">
                <a16:creationId xmlns:a16="http://schemas.microsoft.com/office/drawing/2014/main" id="{704985A0-7029-4FC1-8165-0D05F462FF09}"/>
              </a:ext>
            </a:extLst>
          </p:cNvPr>
          <p:cNvPicPr/>
          <p:nvPr/>
        </p:nvPicPr>
        <p:blipFill>
          <a:blip r:embed="rId3"/>
          <a:stretch>
            <a:fillRect/>
          </a:stretch>
        </p:blipFill>
        <p:spPr>
          <a:xfrm>
            <a:off x="5018742" y="47259"/>
            <a:ext cx="3996690" cy="4815840"/>
          </a:xfrm>
          <a:prstGeom prst="rect">
            <a:avLst/>
          </a:prstGeom>
        </p:spPr>
      </p:pic>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ER</a:t>
            </a:r>
            <a:r>
              <a:rPr lang="zh-CN" altLang="en-US" sz="2800" dirty="0">
                <a:solidFill>
                  <a:schemeClr val="accent2"/>
                </a:solidFill>
                <a:latin typeface="华康黑体W9(P)" panose="020B0900000000000000" pitchFamily="34" charset="-122"/>
                <a:ea typeface="华康黑体W9(P)" panose="020B0900000000000000" pitchFamily="34" charset="-122"/>
              </a:rPr>
              <a:t>分析</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我的与社区版块</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pSp>
        <p:nvGrpSpPr>
          <p:cNvPr id="2139" name="Google Shape;2139;p45"/>
          <p:cNvGrpSpPr/>
          <p:nvPr/>
        </p:nvGrpSpPr>
        <p:grpSpPr>
          <a:xfrm>
            <a:off x="8466613" y="4594460"/>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F0AB197B-4819-483E-9CF6-71A5747DDB1E}"/>
              </a:ext>
            </a:extLst>
          </p:cNvPr>
          <p:cNvSpPr txBox="1"/>
          <p:nvPr/>
        </p:nvSpPr>
        <p:spPr>
          <a:xfrm>
            <a:off x="1055281" y="614418"/>
            <a:ext cx="3516719" cy="4278094"/>
          </a:xfrm>
          <a:prstGeom prst="rect">
            <a:avLst/>
          </a:prstGeom>
          <a:noFill/>
        </p:spPr>
        <p:txBody>
          <a:bodyPr wrap="square" rtlCol="0">
            <a:spAutoFit/>
          </a:bodyPr>
          <a:lstStyle/>
          <a:p>
            <a:pPr>
              <a:buClr>
                <a:schemeClr val="accent4"/>
              </a:buClr>
              <a:buSzPts val="1200"/>
            </a:pPr>
            <a:r>
              <a:rPr lang="en-US" altLang="zh-CN" sz="2800" dirty="0">
                <a:solidFill>
                  <a:schemeClr val="accent4"/>
                </a:solidFill>
                <a:latin typeface="华康黑体W7(P)" panose="020B0700000000000000" pitchFamily="34" charset="-122"/>
                <a:ea typeface="华康黑体W7(P)" panose="020B0700000000000000" pitchFamily="34" charset="-122"/>
                <a:sym typeface="Josefin Slab"/>
              </a:rPr>
              <a:t>1.</a:t>
            </a:r>
            <a:r>
              <a:rPr lang="zh-CN" altLang="en-US" dirty="0">
                <a:solidFill>
                  <a:schemeClr val="accent4"/>
                </a:solidFill>
                <a:latin typeface="华康黑体W7(P)" panose="020B0700000000000000" pitchFamily="34" charset="-122"/>
                <a:ea typeface="华康黑体W7(P)" panose="020B0700000000000000" pitchFamily="34" charset="-122"/>
                <a:sym typeface="Josefin Slab"/>
              </a:rPr>
              <a:t>模块功能描述：</a:t>
            </a:r>
          </a:p>
          <a:p>
            <a:pPr lvl="1">
              <a:buClr>
                <a:schemeClr val="accent4"/>
              </a:buClr>
              <a:buSzPts val="1200"/>
            </a:pP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      </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用来管理和查看用户的一些相关数据和操作、展示用户所发布的博客信息。业务范围涵盖了用户注册、用户登录、个人信息修改、发布博客、查看收藏的博客、查看自己发布的博客、查看自己关注的人、查看关注自己的人、浏览推荐的博客以及浏览用户关注的博客。</a:t>
            </a:r>
            <a:endParaRPr lang="en-US" altLang="zh-CN" sz="1200" dirty="0">
              <a:solidFill>
                <a:schemeClr val="accent4"/>
              </a:solidFill>
              <a:latin typeface="华康黑体W7(P)" panose="020B0700000000000000" pitchFamily="34" charset="-122"/>
              <a:ea typeface="华康黑体W7(P)" panose="020B0700000000000000" pitchFamily="34" charset="-122"/>
              <a:sym typeface="Josefin Slab"/>
            </a:endParaRPr>
          </a:p>
          <a:p>
            <a:pPr lvl="1">
              <a:buClr>
                <a:schemeClr val="accent4"/>
              </a:buClr>
              <a:buSzPts val="1200"/>
            </a:pPr>
            <a:endParaRPr lang="zh-CN" altLang="en-US" sz="1200" dirty="0">
              <a:solidFill>
                <a:schemeClr val="accent4"/>
              </a:solidFill>
              <a:latin typeface="华康黑体W7(P)" panose="020B0700000000000000" pitchFamily="34" charset="-122"/>
              <a:ea typeface="华康黑体W7(P)" panose="020B0700000000000000" pitchFamily="34" charset="-122"/>
              <a:sym typeface="Josefin Slab"/>
            </a:endParaRPr>
          </a:p>
          <a:p>
            <a:pPr>
              <a:buClr>
                <a:schemeClr val="accent4"/>
              </a:buClr>
              <a:buSzPts val="1200"/>
            </a:pPr>
            <a:r>
              <a:rPr lang="en-US" altLang="zh-CN" sz="2800" dirty="0">
                <a:solidFill>
                  <a:schemeClr val="accent4"/>
                </a:solidFill>
                <a:latin typeface="华康黑体W7(P)" panose="020B0700000000000000" pitchFamily="34" charset="-122"/>
                <a:ea typeface="华康黑体W7(P)" panose="020B0700000000000000" pitchFamily="34" charset="-122"/>
                <a:sym typeface="Josefin Slab"/>
              </a:rPr>
              <a:t>2.</a:t>
            </a:r>
            <a:r>
              <a:rPr lang="zh-CN" altLang="en-US" dirty="0">
                <a:solidFill>
                  <a:schemeClr val="accent4"/>
                </a:solidFill>
                <a:latin typeface="华康黑体W7(P)" panose="020B0700000000000000" pitchFamily="34" charset="-122"/>
                <a:ea typeface="华康黑体W7(P)" panose="020B0700000000000000" pitchFamily="34" charset="-122"/>
                <a:sym typeface="Josefin Slab"/>
              </a:rPr>
              <a:t>实体表：</a:t>
            </a:r>
          </a:p>
          <a:p>
            <a:pPr marL="228600" indent="-228600">
              <a:buClr>
                <a:schemeClr val="accent4"/>
              </a:buClr>
              <a:buSzPts val="1200"/>
              <a:buFont typeface="+mj-ea"/>
              <a:buAutoNum type="circleNumDbPlain"/>
            </a:pP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用户表：</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ID:id</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、账号</a:t>
            </a: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user_account</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、密码</a:t>
            </a: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user_password</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、昵称</a:t>
            </a: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user_nickname</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、性别</a:t>
            </a: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user_sex</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、头像</a:t>
            </a: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user_pic_path</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、简介</a:t>
            </a: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user_profile</a:t>
            </a:r>
            <a:endParaRPr lang="en-US" altLang="zh-CN" sz="1200" dirty="0">
              <a:solidFill>
                <a:schemeClr val="accent4"/>
              </a:solidFill>
              <a:latin typeface="华康黑体W7(P)" panose="020B0700000000000000" pitchFamily="34" charset="-122"/>
              <a:ea typeface="华康黑体W7(P)" panose="020B0700000000000000" pitchFamily="34" charset="-122"/>
              <a:sym typeface="Josefin Slab"/>
            </a:endParaRPr>
          </a:p>
          <a:p>
            <a:pPr marL="228600" indent="-228600">
              <a:buClr>
                <a:schemeClr val="accent4"/>
              </a:buClr>
              <a:buSzPts val="1200"/>
              <a:buFont typeface="+mj-ea"/>
              <a:buAutoNum type="circleNumDbPlain"/>
            </a:pP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博客表：</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ID:id</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、文章</a:t>
            </a: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blog_article</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、图片</a:t>
            </a: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blog_pic_path</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、标题</a:t>
            </a: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blog_title</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、发布时间</a:t>
            </a: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blog_released_time</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、用户</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ID:user_id</a:t>
            </a:r>
            <a:endParaRPr lang="en-US" altLang="zh-CN" sz="1200" dirty="0">
              <a:solidFill>
                <a:schemeClr val="accent4"/>
              </a:solidFill>
              <a:latin typeface="华康黑体W7(P)" panose="020B0700000000000000" pitchFamily="34" charset="-122"/>
              <a:ea typeface="华康黑体W7(P)" panose="020B0700000000000000" pitchFamily="34" charset="-122"/>
              <a:sym typeface="Josefin Slab"/>
            </a:endParaRPr>
          </a:p>
          <a:p>
            <a:pPr marL="228600" indent="-228600">
              <a:buClr>
                <a:schemeClr val="accent4"/>
              </a:buClr>
              <a:buSzPts val="1200"/>
              <a:buFont typeface="+mj-ea"/>
              <a:buAutoNum type="circleNumDbPlain"/>
            </a:pP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用户关注表： </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ID:id</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、用户</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ID:user_id</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、关注的用户的</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ID:focal_user_id</a:t>
            </a:r>
            <a:endParaRPr lang="en-US" altLang="zh-CN" sz="1200" dirty="0">
              <a:solidFill>
                <a:schemeClr val="accent4"/>
              </a:solidFill>
              <a:latin typeface="华康黑体W7(P)" panose="020B0700000000000000" pitchFamily="34" charset="-122"/>
              <a:ea typeface="华康黑体W7(P)" panose="020B0700000000000000" pitchFamily="34" charset="-122"/>
              <a:sym typeface="Josefin Slab"/>
            </a:endParaRPr>
          </a:p>
          <a:p>
            <a:pPr marL="228600" indent="-228600">
              <a:buClr>
                <a:schemeClr val="accent4"/>
              </a:buClr>
              <a:buSzPts val="1200"/>
              <a:buFont typeface="+mj-ea"/>
              <a:buAutoNum type="circleNumDbPlain"/>
            </a:pP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收藏的博客表：</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ID:id</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、用户</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ID:user_id</a:t>
            </a:r>
            <a:r>
              <a:rPr lang="zh-CN" altLang="en-US" sz="1200" dirty="0">
                <a:solidFill>
                  <a:schemeClr val="accent4"/>
                </a:solidFill>
                <a:latin typeface="华康黑体W7(P)" panose="020B0700000000000000" pitchFamily="34" charset="-122"/>
                <a:ea typeface="华康黑体W7(P)" panose="020B0700000000000000" pitchFamily="34" charset="-122"/>
                <a:sym typeface="Josefin Slab"/>
              </a:rPr>
              <a:t>、收藏的博客</a:t>
            </a:r>
            <a:r>
              <a:rPr lang="en-US" altLang="zh-CN" sz="1200" dirty="0">
                <a:solidFill>
                  <a:schemeClr val="accent4"/>
                </a:solidFill>
                <a:latin typeface="华康黑体W7(P)" panose="020B0700000000000000" pitchFamily="34" charset="-122"/>
                <a:ea typeface="华康黑体W7(P)" panose="020B0700000000000000" pitchFamily="34" charset="-122"/>
                <a:sym typeface="Josefin Slab"/>
              </a:rPr>
              <a:t>ID: </a:t>
            </a:r>
            <a:r>
              <a:rPr lang="en-US" altLang="zh-CN" sz="1200" dirty="0" err="1">
                <a:solidFill>
                  <a:schemeClr val="accent4"/>
                </a:solidFill>
                <a:latin typeface="华康黑体W7(P)" panose="020B0700000000000000" pitchFamily="34" charset="-122"/>
                <a:ea typeface="华康黑体W7(P)" panose="020B0700000000000000" pitchFamily="34" charset="-122"/>
                <a:sym typeface="Josefin Slab"/>
              </a:rPr>
              <a:t>blog_id</a:t>
            </a:r>
            <a:endParaRPr lang="en-US" altLang="zh-CN" sz="1200" dirty="0">
              <a:solidFill>
                <a:schemeClr val="accent4"/>
              </a:solidFill>
              <a:latin typeface="华康黑体W7(P)" panose="020B0700000000000000" pitchFamily="34" charset="-122"/>
              <a:ea typeface="华康黑体W7(P)" panose="020B0700000000000000" pitchFamily="34" charset="-122"/>
              <a:sym typeface="Josefin Slab"/>
            </a:endParaRPr>
          </a:p>
        </p:txBody>
      </p:sp>
    </p:spTree>
    <p:extLst>
      <p:ext uri="{BB962C8B-B14F-4D97-AF65-F5344CB8AC3E}">
        <p14:creationId xmlns:p14="http://schemas.microsoft.com/office/powerpoint/2010/main" val="30583247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2136"/>
        <p:cNvGrpSpPr/>
        <p:nvPr/>
      </p:nvGrpSpPr>
      <p:grpSpPr>
        <a:xfrm>
          <a:off x="0" y="0"/>
          <a:ext cx="0" cy="0"/>
          <a:chOff x="0" y="0"/>
          <a:chExt cx="0" cy="0"/>
        </a:xfrm>
      </p:grpSpPr>
      <p:grpSp>
        <p:nvGrpSpPr>
          <p:cNvPr id="2139" name="Google Shape;2139;p45"/>
          <p:cNvGrpSpPr/>
          <p:nvPr/>
        </p:nvGrpSpPr>
        <p:grpSpPr>
          <a:xfrm>
            <a:off x="8263413" y="446871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12619" y="3024131"/>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44" name="图片 43">
            <a:extLst>
              <a:ext uri="{FF2B5EF4-FFF2-40B4-BE49-F238E27FC236}">
                <a16:creationId xmlns:a16="http://schemas.microsoft.com/office/drawing/2014/main" id="{B6D5E422-7867-4997-85CD-89EEB7385F58}"/>
              </a:ext>
            </a:extLst>
          </p:cNvPr>
          <p:cNvPicPr/>
          <p:nvPr/>
        </p:nvPicPr>
        <p:blipFill>
          <a:blip r:embed="rId3"/>
          <a:stretch>
            <a:fillRect/>
          </a:stretch>
        </p:blipFill>
        <p:spPr>
          <a:xfrm>
            <a:off x="2955290" y="20655"/>
            <a:ext cx="6188710" cy="3271520"/>
          </a:xfrm>
          <a:prstGeom prst="rect">
            <a:avLst/>
          </a:prstGeom>
        </p:spPr>
      </p:pic>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ER</a:t>
            </a:r>
            <a:r>
              <a:rPr lang="zh-CN" altLang="en-US" sz="2800" dirty="0">
                <a:solidFill>
                  <a:schemeClr val="accent2"/>
                </a:solidFill>
                <a:latin typeface="华康黑体W9(P)" panose="020B0900000000000000" pitchFamily="34" charset="-122"/>
                <a:ea typeface="华康黑体W9(P)" panose="020B0900000000000000" pitchFamily="34" charset="-122"/>
              </a:rPr>
              <a:t>分析</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搭配与衣柜版块</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
        <p:nvSpPr>
          <p:cNvPr id="2" name="文本框 1">
            <a:extLst>
              <a:ext uri="{FF2B5EF4-FFF2-40B4-BE49-F238E27FC236}">
                <a16:creationId xmlns:a16="http://schemas.microsoft.com/office/drawing/2014/main" id="{EBBC2CBB-9E18-4A2A-9673-967C154C926F}"/>
              </a:ext>
            </a:extLst>
          </p:cNvPr>
          <p:cNvSpPr txBox="1"/>
          <p:nvPr/>
        </p:nvSpPr>
        <p:spPr>
          <a:xfrm>
            <a:off x="1635056" y="2600617"/>
            <a:ext cx="5258932" cy="2369880"/>
          </a:xfrm>
          <a:prstGeom prst="rect">
            <a:avLst/>
          </a:prstGeom>
          <a:noFill/>
        </p:spPr>
        <p:txBody>
          <a:bodyPr wrap="square" rtlCol="0">
            <a:spAutoFit/>
          </a:bodyPr>
          <a:lstStyle/>
          <a:p>
            <a:pPr>
              <a:buClr>
                <a:schemeClr val="accent4"/>
              </a:buClr>
              <a:buSzPts val="1200"/>
            </a:pPr>
            <a:r>
              <a:rPr lang="en-US" altLang="zh-CN" sz="2800" dirty="0">
                <a:solidFill>
                  <a:schemeClr val="accent4"/>
                </a:solidFill>
                <a:latin typeface="华康黑体W7(P)" panose="020B0700000000000000" pitchFamily="34" charset="-122"/>
                <a:ea typeface="华康黑体W7(P)" panose="020B0700000000000000" pitchFamily="34" charset="-122"/>
              </a:rPr>
              <a:t>2.</a:t>
            </a:r>
            <a:r>
              <a:rPr lang="zh-CN" altLang="en-US" dirty="0">
                <a:solidFill>
                  <a:schemeClr val="accent4"/>
                </a:solidFill>
                <a:latin typeface="华康黑体W7(P)" panose="020B0700000000000000" pitchFamily="34" charset="-122"/>
                <a:ea typeface="华康黑体W7(P)" panose="020B0700000000000000" pitchFamily="34" charset="-122"/>
              </a:rPr>
              <a:t>实体表：</a:t>
            </a:r>
          </a:p>
          <a:p>
            <a:pPr>
              <a:buClr>
                <a:schemeClr val="accent4"/>
              </a:buClr>
              <a:buSzPts val="1200"/>
            </a:pPr>
            <a:r>
              <a:rPr lang="en-US" altLang="zh-CN" sz="1200" dirty="0">
                <a:solidFill>
                  <a:schemeClr val="accent4"/>
                </a:solidFill>
                <a:latin typeface="华康黑体W7(P)" panose="020B0700000000000000" pitchFamily="34" charset="-122"/>
                <a:ea typeface="华康黑体W7(P)" panose="020B0700000000000000" pitchFamily="34" charset="-122"/>
              </a:rPr>
              <a:t>2.1.</a:t>
            </a:r>
            <a:r>
              <a:rPr lang="zh-CN" altLang="en-US" sz="1200" dirty="0">
                <a:solidFill>
                  <a:schemeClr val="accent4"/>
                </a:solidFill>
                <a:latin typeface="华康黑体W7(P)" panose="020B0700000000000000" pitchFamily="34" charset="-122"/>
                <a:ea typeface="华康黑体W7(P)" panose="020B0700000000000000" pitchFamily="34" charset="-122"/>
              </a:rPr>
              <a:t>衣物表：衣物</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a:solidFill>
                  <a:schemeClr val="accent4"/>
                </a:solidFill>
                <a:latin typeface="华康黑体W7(P)" panose="020B0700000000000000" pitchFamily="34" charset="-122"/>
                <a:ea typeface="华康黑体W7(P)" panose="020B0700000000000000" pitchFamily="34" charset="-122"/>
              </a:rPr>
              <a:t>id </a:t>
            </a:r>
            <a:r>
              <a:rPr lang="zh-CN" altLang="en-US" sz="1200" dirty="0">
                <a:solidFill>
                  <a:schemeClr val="accent4"/>
                </a:solidFill>
                <a:latin typeface="华康黑体W7(P)" panose="020B0700000000000000" pitchFamily="34" charset="-122"/>
                <a:ea typeface="华康黑体W7(P)" panose="020B0700000000000000" pitchFamily="34" charset="-122"/>
              </a:rPr>
              <a:t>、衣物图片：</a:t>
            </a:r>
            <a:r>
              <a:rPr lang="en-US" altLang="zh-CN" sz="1200" dirty="0" err="1">
                <a:solidFill>
                  <a:schemeClr val="accent4"/>
                </a:solidFill>
                <a:latin typeface="华康黑体W7(P)" panose="020B0700000000000000" pitchFamily="34" charset="-122"/>
                <a:ea typeface="华康黑体W7(P)" panose="020B0700000000000000" pitchFamily="34" charset="-122"/>
              </a:rPr>
              <a:t>clothing_pic</a:t>
            </a:r>
            <a:r>
              <a:rPr lang="en-US" altLang="zh-CN" sz="1200" dirty="0">
                <a:solidFill>
                  <a:schemeClr val="accent4"/>
                </a:solidFill>
                <a:latin typeface="华康黑体W7(P)" panose="020B0700000000000000" pitchFamily="34" charset="-122"/>
                <a:ea typeface="华康黑体W7(P)" panose="020B0700000000000000" pitchFamily="34" charset="-122"/>
              </a:rPr>
              <a:t> </a:t>
            </a:r>
            <a:r>
              <a:rPr lang="zh-CN" altLang="en-US" sz="1200" dirty="0">
                <a:solidFill>
                  <a:schemeClr val="accent4"/>
                </a:solidFill>
                <a:latin typeface="华康黑体W7(P)" panose="020B0700000000000000" pitchFamily="34" charset="-122"/>
                <a:ea typeface="华康黑体W7(P)" panose="020B0700000000000000" pitchFamily="34" charset="-122"/>
              </a:rPr>
              <a:t>、用户</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err="1">
                <a:solidFill>
                  <a:schemeClr val="accent4"/>
                </a:solidFill>
                <a:latin typeface="华康黑体W7(P)" panose="020B0700000000000000" pitchFamily="34" charset="-122"/>
                <a:ea typeface="华康黑体W7(P)" panose="020B0700000000000000" pitchFamily="34" charset="-122"/>
              </a:rPr>
              <a:t>user_id</a:t>
            </a:r>
            <a:r>
              <a:rPr lang="en-US" altLang="zh-CN" sz="1200" dirty="0">
                <a:solidFill>
                  <a:schemeClr val="accent4"/>
                </a:solidFill>
                <a:latin typeface="华康黑体W7(P)" panose="020B0700000000000000" pitchFamily="34" charset="-122"/>
                <a:ea typeface="华康黑体W7(P)" panose="020B0700000000000000" pitchFamily="34" charset="-122"/>
              </a:rPr>
              <a:t> </a:t>
            </a:r>
            <a:r>
              <a:rPr lang="zh-CN" altLang="en-US" sz="1200" dirty="0">
                <a:solidFill>
                  <a:schemeClr val="accent4"/>
                </a:solidFill>
                <a:latin typeface="华康黑体W7(P)" panose="020B0700000000000000" pitchFamily="34" charset="-122"/>
                <a:ea typeface="华康黑体W7(P)" panose="020B0700000000000000" pitchFamily="34" charset="-122"/>
              </a:rPr>
              <a:t>、类型</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err="1">
                <a:solidFill>
                  <a:schemeClr val="accent4"/>
                </a:solidFill>
                <a:latin typeface="华康黑体W7(P)" panose="020B0700000000000000" pitchFamily="34" charset="-122"/>
                <a:ea typeface="华康黑体W7(P)" panose="020B0700000000000000" pitchFamily="34" charset="-122"/>
              </a:rPr>
              <a:t>type_id</a:t>
            </a:r>
            <a:endParaRPr lang="en-US" altLang="zh-CN" sz="1200" dirty="0">
              <a:solidFill>
                <a:schemeClr val="accent4"/>
              </a:solidFill>
              <a:latin typeface="华康黑体W7(P)" panose="020B0700000000000000" pitchFamily="34" charset="-122"/>
              <a:ea typeface="华康黑体W7(P)" panose="020B0700000000000000" pitchFamily="34" charset="-122"/>
            </a:endParaRPr>
          </a:p>
          <a:p>
            <a:pPr>
              <a:buClr>
                <a:schemeClr val="accent4"/>
              </a:buClr>
              <a:buSzPts val="1200"/>
            </a:pPr>
            <a:r>
              <a:rPr lang="en-US" altLang="zh-CN" sz="1200" dirty="0">
                <a:solidFill>
                  <a:schemeClr val="accent4"/>
                </a:solidFill>
                <a:latin typeface="华康黑体W7(P)" panose="020B0700000000000000" pitchFamily="34" charset="-122"/>
                <a:ea typeface="华康黑体W7(P)" panose="020B0700000000000000" pitchFamily="34" charset="-122"/>
              </a:rPr>
              <a:t>2.2.</a:t>
            </a:r>
            <a:r>
              <a:rPr lang="zh-CN" altLang="en-US" sz="1200" dirty="0">
                <a:solidFill>
                  <a:schemeClr val="accent4"/>
                </a:solidFill>
                <a:latin typeface="华康黑体W7(P)" panose="020B0700000000000000" pitchFamily="34" charset="-122"/>
                <a:ea typeface="华康黑体W7(P)" panose="020B0700000000000000" pitchFamily="34" charset="-122"/>
              </a:rPr>
              <a:t>衣物类别表：类别</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a:solidFill>
                  <a:schemeClr val="accent4"/>
                </a:solidFill>
                <a:latin typeface="华康黑体W7(P)" panose="020B0700000000000000" pitchFamily="34" charset="-122"/>
                <a:ea typeface="华康黑体W7(P)" panose="020B0700000000000000" pitchFamily="34" charset="-122"/>
              </a:rPr>
              <a:t>id </a:t>
            </a:r>
            <a:r>
              <a:rPr lang="zh-CN" altLang="en-US" sz="1200" dirty="0">
                <a:solidFill>
                  <a:schemeClr val="accent4"/>
                </a:solidFill>
                <a:latin typeface="华康黑体W7(P)" panose="020B0700000000000000" pitchFamily="34" charset="-122"/>
                <a:ea typeface="华康黑体W7(P)" panose="020B0700000000000000" pitchFamily="34" charset="-122"/>
              </a:rPr>
              <a:t>、类别名称：</a:t>
            </a:r>
            <a:r>
              <a:rPr lang="en-US" altLang="zh-CN" sz="1200" dirty="0" err="1">
                <a:solidFill>
                  <a:schemeClr val="accent4"/>
                </a:solidFill>
                <a:latin typeface="华康黑体W7(P)" panose="020B0700000000000000" pitchFamily="34" charset="-122"/>
                <a:ea typeface="华康黑体W7(P)" panose="020B0700000000000000" pitchFamily="34" charset="-122"/>
              </a:rPr>
              <a:t>type_name</a:t>
            </a:r>
            <a:endParaRPr lang="en-US" altLang="zh-CN" sz="1200" dirty="0">
              <a:solidFill>
                <a:schemeClr val="accent4"/>
              </a:solidFill>
              <a:latin typeface="华康黑体W7(P)" panose="020B0700000000000000" pitchFamily="34" charset="-122"/>
              <a:ea typeface="华康黑体W7(P)" panose="020B0700000000000000" pitchFamily="34" charset="-122"/>
            </a:endParaRPr>
          </a:p>
          <a:p>
            <a:pPr>
              <a:buClr>
                <a:schemeClr val="accent4"/>
              </a:buClr>
              <a:buSzPts val="1200"/>
            </a:pPr>
            <a:r>
              <a:rPr lang="en-US" altLang="zh-CN" sz="1200" dirty="0">
                <a:solidFill>
                  <a:schemeClr val="accent4"/>
                </a:solidFill>
                <a:latin typeface="华康黑体W7(P)" panose="020B0700000000000000" pitchFamily="34" charset="-122"/>
                <a:ea typeface="华康黑体W7(P)" panose="020B0700000000000000" pitchFamily="34" charset="-122"/>
              </a:rPr>
              <a:t>2.3.</a:t>
            </a:r>
            <a:r>
              <a:rPr lang="zh-CN" altLang="en-US" sz="1200" dirty="0">
                <a:solidFill>
                  <a:schemeClr val="accent4"/>
                </a:solidFill>
                <a:latin typeface="华康黑体W7(P)" panose="020B0700000000000000" pitchFamily="34" charset="-122"/>
                <a:ea typeface="华康黑体W7(P)" panose="020B0700000000000000" pitchFamily="34" charset="-122"/>
              </a:rPr>
              <a:t>搭配列表：</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a:solidFill>
                  <a:schemeClr val="accent4"/>
                </a:solidFill>
                <a:latin typeface="华康黑体W7(P)" panose="020B0700000000000000" pitchFamily="34" charset="-122"/>
                <a:ea typeface="华康黑体W7(P)" panose="020B0700000000000000" pitchFamily="34" charset="-122"/>
              </a:rPr>
              <a:t>id </a:t>
            </a:r>
            <a:r>
              <a:rPr lang="zh-CN" altLang="en-US" sz="1200" dirty="0">
                <a:solidFill>
                  <a:schemeClr val="accent4"/>
                </a:solidFill>
                <a:latin typeface="华康黑体W7(P)" panose="020B0700000000000000" pitchFamily="34" charset="-122"/>
                <a:ea typeface="华康黑体W7(P)" panose="020B0700000000000000" pitchFamily="34" charset="-122"/>
              </a:rPr>
              <a:t>、衣物</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err="1">
                <a:solidFill>
                  <a:schemeClr val="accent4"/>
                </a:solidFill>
                <a:latin typeface="华康黑体W7(P)" panose="020B0700000000000000" pitchFamily="34" charset="-122"/>
                <a:ea typeface="华康黑体W7(P)" panose="020B0700000000000000" pitchFamily="34" charset="-122"/>
              </a:rPr>
              <a:t>clothing_id</a:t>
            </a:r>
            <a:r>
              <a:rPr lang="zh-CN" altLang="en-US" sz="1200" dirty="0">
                <a:solidFill>
                  <a:schemeClr val="accent4"/>
                </a:solidFill>
                <a:latin typeface="华康黑体W7(P)" panose="020B0700000000000000" pitchFamily="34" charset="-122"/>
                <a:ea typeface="华康黑体W7(P)" panose="020B0700000000000000" pitchFamily="34" charset="-122"/>
              </a:rPr>
              <a:t>、搭配</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err="1">
                <a:solidFill>
                  <a:schemeClr val="accent4"/>
                </a:solidFill>
                <a:latin typeface="华康黑体W7(P)" panose="020B0700000000000000" pitchFamily="34" charset="-122"/>
                <a:ea typeface="华康黑体W7(P)" panose="020B0700000000000000" pitchFamily="34" charset="-122"/>
              </a:rPr>
              <a:t>match_id</a:t>
            </a:r>
            <a:endParaRPr lang="en-US" altLang="zh-CN" sz="1200" dirty="0">
              <a:solidFill>
                <a:schemeClr val="accent4"/>
              </a:solidFill>
              <a:latin typeface="华康黑体W7(P)" panose="020B0700000000000000" pitchFamily="34" charset="-122"/>
              <a:ea typeface="华康黑体W7(P)" panose="020B0700000000000000" pitchFamily="34" charset="-122"/>
            </a:endParaRPr>
          </a:p>
          <a:p>
            <a:pPr>
              <a:buClr>
                <a:schemeClr val="accent4"/>
              </a:buClr>
              <a:buSzPts val="1200"/>
            </a:pPr>
            <a:r>
              <a:rPr lang="en-US" altLang="zh-CN" sz="1200" dirty="0">
                <a:solidFill>
                  <a:schemeClr val="accent4"/>
                </a:solidFill>
                <a:latin typeface="华康黑体W7(P)" panose="020B0700000000000000" pitchFamily="34" charset="-122"/>
                <a:ea typeface="华康黑体W7(P)" panose="020B0700000000000000" pitchFamily="34" charset="-122"/>
              </a:rPr>
              <a:t>	2.4.</a:t>
            </a:r>
            <a:r>
              <a:rPr lang="zh-CN" altLang="en-US" sz="1200" dirty="0">
                <a:solidFill>
                  <a:schemeClr val="accent4"/>
                </a:solidFill>
                <a:latin typeface="华康黑体W7(P)" panose="020B0700000000000000" pitchFamily="34" charset="-122"/>
                <a:ea typeface="华康黑体W7(P)" panose="020B0700000000000000" pitchFamily="34" charset="-122"/>
              </a:rPr>
              <a:t>搭配表：</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a:solidFill>
                  <a:schemeClr val="accent4"/>
                </a:solidFill>
                <a:latin typeface="华康黑体W7(P)" panose="020B0700000000000000" pitchFamily="34" charset="-122"/>
                <a:ea typeface="华康黑体W7(P)" panose="020B0700000000000000" pitchFamily="34" charset="-122"/>
              </a:rPr>
              <a:t>id </a:t>
            </a:r>
            <a:r>
              <a:rPr lang="zh-CN" altLang="en-US" sz="1200" dirty="0">
                <a:solidFill>
                  <a:schemeClr val="accent4"/>
                </a:solidFill>
                <a:latin typeface="华康黑体W7(P)" panose="020B0700000000000000" pitchFamily="34" charset="-122"/>
                <a:ea typeface="华康黑体W7(P)" panose="020B0700000000000000" pitchFamily="34" charset="-122"/>
              </a:rPr>
              <a:t>、场合</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err="1">
                <a:solidFill>
                  <a:schemeClr val="accent4"/>
                </a:solidFill>
                <a:latin typeface="华康黑体W7(P)" panose="020B0700000000000000" pitchFamily="34" charset="-122"/>
                <a:ea typeface="华康黑体W7(P)" panose="020B0700000000000000" pitchFamily="34" charset="-122"/>
              </a:rPr>
              <a:t>occasion_id</a:t>
            </a:r>
            <a:r>
              <a:rPr lang="en-US" altLang="zh-CN" sz="1200" dirty="0">
                <a:solidFill>
                  <a:schemeClr val="accent4"/>
                </a:solidFill>
                <a:latin typeface="华康黑体W7(P)" panose="020B0700000000000000" pitchFamily="34" charset="-122"/>
                <a:ea typeface="华康黑体W7(P)" panose="020B0700000000000000" pitchFamily="34" charset="-122"/>
              </a:rPr>
              <a:t> </a:t>
            </a:r>
            <a:r>
              <a:rPr lang="zh-CN" altLang="en-US" sz="1200" dirty="0">
                <a:solidFill>
                  <a:schemeClr val="accent4"/>
                </a:solidFill>
                <a:latin typeface="华康黑体W7(P)" panose="020B0700000000000000" pitchFamily="34" charset="-122"/>
                <a:ea typeface="华康黑体W7(P)" panose="020B0700000000000000" pitchFamily="34" charset="-122"/>
              </a:rPr>
              <a:t>、穿搭介绍：</a:t>
            </a:r>
            <a:r>
              <a:rPr lang="en-US" altLang="zh-CN" sz="1200" dirty="0">
                <a:solidFill>
                  <a:schemeClr val="accent4"/>
                </a:solidFill>
                <a:latin typeface="华康黑体W7(P)" panose="020B0700000000000000" pitchFamily="34" charset="-122"/>
                <a:ea typeface="华康黑体W7(P)" panose="020B0700000000000000" pitchFamily="34" charset="-122"/>
              </a:rPr>
              <a:t>introduce </a:t>
            </a:r>
            <a:r>
              <a:rPr lang="zh-CN" altLang="en-US" sz="1200" dirty="0">
                <a:solidFill>
                  <a:schemeClr val="accent4"/>
                </a:solidFill>
                <a:latin typeface="华康黑体W7(P)" panose="020B0700000000000000" pitchFamily="34" charset="-122"/>
                <a:ea typeface="华康黑体W7(P)" panose="020B0700000000000000" pitchFamily="34" charset="-122"/>
              </a:rPr>
              <a:t>、用户</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err="1">
                <a:solidFill>
                  <a:schemeClr val="accent4"/>
                </a:solidFill>
                <a:latin typeface="华康黑体W7(P)" panose="020B0700000000000000" pitchFamily="34" charset="-122"/>
                <a:ea typeface="华康黑体W7(P)" panose="020B0700000000000000" pitchFamily="34" charset="-122"/>
              </a:rPr>
              <a:t>user_id</a:t>
            </a:r>
            <a:endParaRPr lang="en-US" altLang="zh-CN" sz="1200" dirty="0">
              <a:solidFill>
                <a:schemeClr val="accent4"/>
              </a:solidFill>
              <a:latin typeface="华康黑体W7(P)" panose="020B0700000000000000" pitchFamily="34" charset="-122"/>
              <a:ea typeface="华康黑体W7(P)" panose="020B0700000000000000" pitchFamily="34" charset="-122"/>
            </a:endParaRPr>
          </a:p>
          <a:p>
            <a:pPr>
              <a:buClr>
                <a:schemeClr val="accent4"/>
              </a:buClr>
              <a:buSzPts val="1200"/>
            </a:pPr>
            <a:r>
              <a:rPr lang="en-US" altLang="zh-CN" sz="1200" dirty="0">
                <a:solidFill>
                  <a:schemeClr val="accent4"/>
                </a:solidFill>
                <a:latin typeface="华康黑体W7(P)" panose="020B0700000000000000" pitchFamily="34" charset="-122"/>
                <a:ea typeface="华康黑体W7(P)" panose="020B0700000000000000" pitchFamily="34" charset="-122"/>
              </a:rPr>
              <a:t>	2.5.</a:t>
            </a:r>
            <a:r>
              <a:rPr lang="zh-CN" altLang="en-US" sz="1200" dirty="0">
                <a:solidFill>
                  <a:schemeClr val="accent4"/>
                </a:solidFill>
                <a:latin typeface="华康黑体W7(P)" panose="020B0700000000000000" pitchFamily="34" charset="-122"/>
                <a:ea typeface="华康黑体W7(P)" panose="020B0700000000000000" pitchFamily="34" charset="-122"/>
              </a:rPr>
              <a:t>场合表：</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、场合名称：</a:t>
            </a:r>
            <a:r>
              <a:rPr lang="en-US" altLang="zh-CN" sz="1200" dirty="0" err="1">
                <a:solidFill>
                  <a:schemeClr val="accent4"/>
                </a:solidFill>
                <a:latin typeface="华康黑体W7(P)" panose="020B0700000000000000" pitchFamily="34" charset="-122"/>
                <a:ea typeface="华康黑体W7(P)" panose="020B0700000000000000" pitchFamily="34" charset="-122"/>
              </a:rPr>
              <a:t>occasion_name</a:t>
            </a:r>
            <a:r>
              <a:rPr lang="zh-CN" altLang="en-US" sz="1200" dirty="0">
                <a:solidFill>
                  <a:schemeClr val="accent4"/>
                </a:solidFill>
                <a:latin typeface="华康黑体W7(P)" panose="020B0700000000000000" pitchFamily="34" charset="-122"/>
                <a:ea typeface="华康黑体W7(P)" panose="020B0700000000000000" pitchFamily="34" charset="-122"/>
              </a:rPr>
              <a:t>、用户</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err="1">
                <a:solidFill>
                  <a:schemeClr val="accent4"/>
                </a:solidFill>
                <a:latin typeface="华康黑体W7(P)" panose="020B0700000000000000" pitchFamily="34" charset="-122"/>
                <a:ea typeface="华康黑体W7(P)" panose="020B0700000000000000" pitchFamily="34" charset="-122"/>
              </a:rPr>
              <a:t>user_id</a:t>
            </a:r>
            <a:endParaRPr lang="en-US" altLang="zh-CN" sz="1200" dirty="0">
              <a:solidFill>
                <a:schemeClr val="accent4"/>
              </a:solidFill>
              <a:latin typeface="华康黑体W7(P)" panose="020B0700000000000000" pitchFamily="34" charset="-122"/>
              <a:ea typeface="华康黑体W7(P)" panose="020B0700000000000000" pitchFamily="34" charset="-122"/>
            </a:endParaRPr>
          </a:p>
          <a:p>
            <a:pPr>
              <a:buClr>
                <a:schemeClr val="accent4"/>
              </a:buClr>
              <a:buSzPts val="1200"/>
            </a:pPr>
            <a:r>
              <a:rPr lang="en-US" altLang="zh-CN" sz="1200" dirty="0">
                <a:solidFill>
                  <a:schemeClr val="accent4"/>
                </a:solidFill>
                <a:latin typeface="华康黑体W7(P)" panose="020B0700000000000000" pitchFamily="34" charset="-122"/>
                <a:ea typeface="华康黑体W7(P)" panose="020B0700000000000000" pitchFamily="34" charset="-122"/>
              </a:rPr>
              <a:t>2.6.</a:t>
            </a:r>
            <a:r>
              <a:rPr lang="zh-CN" altLang="en-US" sz="1200" dirty="0">
                <a:solidFill>
                  <a:schemeClr val="accent4"/>
                </a:solidFill>
                <a:latin typeface="华康黑体W7(P)" panose="020B0700000000000000" pitchFamily="34" charset="-122"/>
                <a:ea typeface="华康黑体W7(P)" panose="020B0700000000000000" pitchFamily="34" charset="-122"/>
              </a:rPr>
              <a:t>子类别表：</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、类别</a:t>
            </a:r>
            <a:r>
              <a:rPr lang="en-US" altLang="zh-CN" sz="1200" dirty="0">
                <a:solidFill>
                  <a:schemeClr val="accent4"/>
                </a:solidFill>
                <a:latin typeface="华康黑体W7(P)" panose="020B0700000000000000" pitchFamily="34" charset="-122"/>
                <a:ea typeface="华康黑体W7(P)" panose="020B0700000000000000" pitchFamily="34" charset="-122"/>
              </a:rPr>
              <a:t>ID</a:t>
            </a:r>
            <a:r>
              <a:rPr lang="zh-CN" altLang="en-US" sz="1200" dirty="0">
                <a:solidFill>
                  <a:schemeClr val="accent4"/>
                </a:solidFill>
                <a:latin typeface="华康黑体W7(P)" panose="020B0700000000000000" pitchFamily="34" charset="-122"/>
                <a:ea typeface="华康黑体W7(P)" panose="020B0700000000000000" pitchFamily="34" charset="-122"/>
              </a:rPr>
              <a:t>：</a:t>
            </a:r>
            <a:r>
              <a:rPr lang="en-US" altLang="zh-CN" sz="1200" dirty="0" err="1">
                <a:solidFill>
                  <a:schemeClr val="accent4"/>
                </a:solidFill>
                <a:latin typeface="华康黑体W7(P)" panose="020B0700000000000000" pitchFamily="34" charset="-122"/>
                <a:ea typeface="华康黑体W7(P)" panose="020B0700000000000000" pitchFamily="34" charset="-122"/>
              </a:rPr>
              <a:t>type_id</a:t>
            </a:r>
            <a:r>
              <a:rPr lang="zh-CN" altLang="en-US" sz="1200" dirty="0">
                <a:solidFill>
                  <a:schemeClr val="accent4"/>
                </a:solidFill>
                <a:latin typeface="华康黑体W7(P)" panose="020B0700000000000000" pitchFamily="34" charset="-122"/>
                <a:ea typeface="华康黑体W7(P)" panose="020B0700000000000000" pitchFamily="34" charset="-122"/>
              </a:rPr>
              <a:t>、子类别名称：</a:t>
            </a:r>
            <a:r>
              <a:rPr lang="en-US" altLang="zh-CN" sz="1200" dirty="0" err="1">
                <a:solidFill>
                  <a:schemeClr val="accent4"/>
                </a:solidFill>
                <a:latin typeface="华康黑体W7(P)" panose="020B0700000000000000" pitchFamily="34" charset="-122"/>
                <a:ea typeface="华康黑体W7(P)" panose="020B0700000000000000" pitchFamily="34" charset="-122"/>
              </a:rPr>
              <a:t>subtype_name</a:t>
            </a:r>
            <a:r>
              <a:rPr lang="zh-CN" altLang="en-US" sz="1200" dirty="0">
                <a:solidFill>
                  <a:schemeClr val="accent4"/>
                </a:solidFill>
                <a:latin typeface="华康黑体W7(P)" panose="020B0700000000000000" pitchFamily="34" charset="-122"/>
                <a:ea typeface="华康黑体W7(P)" panose="020B0700000000000000" pitchFamily="34" charset="-122"/>
              </a:rPr>
              <a:t>、类别等级：</a:t>
            </a:r>
            <a:r>
              <a:rPr lang="en-US" altLang="zh-CN" sz="1200" dirty="0">
                <a:solidFill>
                  <a:schemeClr val="accent4"/>
                </a:solidFill>
                <a:latin typeface="华康黑体W7(P)" panose="020B0700000000000000" pitchFamily="34" charset="-122"/>
                <a:ea typeface="华康黑体W7(P)" panose="020B0700000000000000" pitchFamily="34" charset="-122"/>
              </a:rPr>
              <a:t>level</a:t>
            </a:r>
          </a:p>
        </p:txBody>
      </p:sp>
      <p:sp>
        <p:nvSpPr>
          <p:cNvPr id="3" name="文本框 2">
            <a:extLst>
              <a:ext uri="{FF2B5EF4-FFF2-40B4-BE49-F238E27FC236}">
                <a16:creationId xmlns:a16="http://schemas.microsoft.com/office/drawing/2014/main" id="{B18A5F8E-252A-4F62-A82B-CBDBFCE5FC6B}"/>
              </a:ext>
            </a:extLst>
          </p:cNvPr>
          <p:cNvSpPr txBox="1"/>
          <p:nvPr/>
        </p:nvSpPr>
        <p:spPr>
          <a:xfrm>
            <a:off x="128568" y="577114"/>
            <a:ext cx="2826722" cy="2092881"/>
          </a:xfrm>
          <a:prstGeom prst="rect">
            <a:avLst/>
          </a:prstGeom>
          <a:noFill/>
        </p:spPr>
        <p:txBody>
          <a:bodyPr wrap="square" rtlCol="0">
            <a:spAutoFit/>
          </a:bodyPr>
          <a:lstStyle/>
          <a:p>
            <a:pPr>
              <a:buClr>
                <a:schemeClr val="accent4"/>
              </a:buClr>
              <a:buSzPts val="1200"/>
            </a:pPr>
            <a:r>
              <a:rPr lang="en-US" altLang="zh-CN" sz="3200" dirty="0">
                <a:solidFill>
                  <a:schemeClr val="accent4"/>
                </a:solidFill>
                <a:latin typeface="华康黑体W7(P)" panose="020B0700000000000000" pitchFamily="34" charset="-122"/>
                <a:ea typeface="华康黑体W7(P)" panose="020B0700000000000000" pitchFamily="34" charset="-122"/>
              </a:rPr>
              <a:t>1.</a:t>
            </a:r>
            <a:r>
              <a:rPr lang="zh-CN" altLang="en-US" dirty="0">
                <a:solidFill>
                  <a:schemeClr val="accent4"/>
                </a:solidFill>
                <a:latin typeface="华康黑体W7(P)" panose="020B0700000000000000" pitchFamily="34" charset="-122"/>
                <a:ea typeface="华康黑体W7(P)" panose="020B0700000000000000" pitchFamily="34" charset="-122"/>
              </a:rPr>
              <a:t>模块功能描述：</a:t>
            </a:r>
          </a:p>
          <a:p>
            <a:pPr>
              <a:buClr>
                <a:schemeClr val="accent4"/>
              </a:buClr>
              <a:buSzPts val="1200"/>
            </a:pPr>
            <a:r>
              <a:rPr lang="zh-CN" altLang="en-US" sz="1400" dirty="0">
                <a:solidFill>
                  <a:schemeClr val="accent4"/>
                </a:solidFill>
                <a:latin typeface="华康黑体W7(P)" panose="020B0700000000000000" pitchFamily="34" charset="-122"/>
                <a:ea typeface="华康黑体W7(P)" panose="020B0700000000000000" pitchFamily="34" charset="-122"/>
              </a:rPr>
              <a:t>本模块用来展示衣柜内的所有衣物和衣物类别图，同时还会根据用户的搭配展示出用户衣柜内的所有搭配。业务范围包含了存储衣物，衣物分类，衣物搭配，搭配展示，搭配修改功能。</a:t>
            </a:r>
          </a:p>
          <a:p>
            <a:endParaRPr lang="zh-CN" altLang="en-US" dirty="0"/>
          </a:p>
        </p:txBody>
      </p:sp>
    </p:spTree>
    <p:extLst>
      <p:ext uri="{BB962C8B-B14F-4D97-AF65-F5344CB8AC3E}">
        <p14:creationId xmlns:p14="http://schemas.microsoft.com/office/powerpoint/2010/main" val="4136641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679"/>
        <p:cNvGrpSpPr/>
        <p:nvPr/>
      </p:nvGrpSpPr>
      <p:grpSpPr>
        <a:xfrm>
          <a:off x="0" y="0"/>
          <a:ext cx="0" cy="0"/>
          <a:chOff x="0" y="0"/>
          <a:chExt cx="0" cy="0"/>
        </a:xfrm>
      </p:grpSpPr>
      <p:grpSp>
        <p:nvGrpSpPr>
          <p:cNvPr id="788" name="Google Shape;788;p34"/>
          <p:cNvGrpSpPr/>
          <p:nvPr/>
        </p:nvGrpSpPr>
        <p:grpSpPr>
          <a:xfrm>
            <a:off x="8551286" y="1695479"/>
            <a:ext cx="364554" cy="507632"/>
            <a:chOff x="5979675" y="4640775"/>
            <a:chExt cx="241875" cy="345775"/>
          </a:xfrm>
        </p:grpSpPr>
        <p:sp>
          <p:nvSpPr>
            <p:cNvPr id="789" name="Google Shape;789;p3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37" name="图片 136">
            <a:extLst>
              <a:ext uri="{FF2B5EF4-FFF2-40B4-BE49-F238E27FC236}">
                <a16:creationId xmlns:a16="http://schemas.microsoft.com/office/drawing/2014/main" id="{F00D6C42-95E3-4CA3-8CC2-49113AC19C59}"/>
              </a:ext>
            </a:extLst>
          </p:cNvPr>
          <p:cNvPicPr/>
          <p:nvPr/>
        </p:nvPicPr>
        <p:blipFill>
          <a:blip r:embed="rId3"/>
          <a:stretch>
            <a:fillRect/>
          </a:stretch>
        </p:blipFill>
        <p:spPr>
          <a:xfrm>
            <a:off x="-2" y="67780"/>
            <a:ext cx="8171619" cy="5100345"/>
          </a:xfrm>
          <a:prstGeom prst="rect">
            <a:avLst/>
          </a:prstGeom>
        </p:spPr>
      </p:pic>
      <p:grpSp>
        <p:nvGrpSpPr>
          <p:cNvPr id="780" name="Google Shape;780;p34"/>
          <p:cNvGrpSpPr/>
          <p:nvPr/>
        </p:nvGrpSpPr>
        <p:grpSpPr>
          <a:xfrm>
            <a:off x="62703" y="717803"/>
            <a:ext cx="1165945" cy="925797"/>
            <a:chOff x="4725046" y="4107922"/>
            <a:chExt cx="398900" cy="316728"/>
          </a:xfrm>
        </p:grpSpPr>
        <p:sp>
          <p:nvSpPr>
            <p:cNvPr id="781" name="Google Shape;781;p34"/>
            <p:cNvSpPr/>
            <p:nvPr/>
          </p:nvSpPr>
          <p:spPr>
            <a:xfrm>
              <a:off x="4725046" y="4107922"/>
              <a:ext cx="398900" cy="266640"/>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文本框 131">
            <a:extLst>
              <a:ext uri="{FF2B5EF4-FFF2-40B4-BE49-F238E27FC236}">
                <a16:creationId xmlns:a16="http://schemas.microsoft.com/office/drawing/2014/main" id="{17C51278-73B5-4C30-8C2C-C450D98D83A1}"/>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数据拓扑图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40998782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679"/>
        <p:cNvGrpSpPr/>
        <p:nvPr/>
      </p:nvGrpSpPr>
      <p:grpSpPr>
        <a:xfrm>
          <a:off x="0" y="0"/>
          <a:ext cx="0" cy="0"/>
          <a:chOff x="0" y="0"/>
          <a:chExt cx="0" cy="0"/>
        </a:xfrm>
      </p:grpSpPr>
      <p:pic>
        <p:nvPicPr>
          <p:cNvPr id="34" name="图片 33">
            <a:extLst>
              <a:ext uri="{FF2B5EF4-FFF2-40B4-BE49-F238E27FC236}">
                <a16:creationId xmlns:a16="http://schemas.microsoft.com/office/drawing/2014/main" id="{5F27AAD7-6DE7-4365-A2C4-6FD5D2421830}"/>
              </a:ext>
            </a:extLst>
          </p:cNvPr>
          <p:cNvPicPr/>
          <p:nvPr/>
        </p:nvPicPr>
        <p:blipFill>
          <a:blip r:embed="rId3"/>
          <a:stretch>
            <a:fillRect/>
          </a:stretch>
        </p:blipFill>
        <p:spPr>
          <a:xfrm>
            <a:off x="-1" y="26349"/>
            <a:ext cx="7852663" cy="5143792"/>
          </a:xfrm>
          <a:prstGeom prst="rect">
            <a:avLst/>
          </a:prstGeom>
        </p:spPr>
      </p:pic>
      <p:grpSp>
        <p:nvGrpSpPr>
          <p:cNvPr id="780" name="Google Shape;780;p34"/>
          <p:cNvGrpSpPr/>
          <p:nvPr/>
        </p:nvGrpSpPr>
        <p:grpSpPr>
          <a:xfrm>
            <a:off x="62703" y="717803"/>
            <a:ext cx="1165945" cy="925797"/>
            <a:chOff x="4725046" y="4107922"/>
            <a:chExt cx="398900" cy="316728"/>
          </a:xfrm>
        </p:grpSpPr>
        <p:sp>
          <p:nvSpPr>
            <p:cNvPr id="781" name="Google Shape;781;p34"/>
            <p:cNvSpPr/>
            <p:nvPr/>
          </p:nvSpPr>
          <p:spPr>
            <a:xfrm>
              <a:off x="4725046" y="4107922"/>
              <a:ext cx="398900" cy="266640"/>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34"/>
          <p:cNvGrpSpPr/>
          <p:nvPr/>
        </p:nvGrpSpPr>
        <p:grpSpPr>
          <a:xfrm>
            <a:off x="8551286" y="1695479"/>
            <a:ext cx="364554" cy="507632"/>
            <a:chOff x="5979675" y="4640775"/>
            <a:chExt cx="241875" cy="345775"/>
          </a:xfrm>
        </p:grpSpPr>
        <p:sp>
          <p:nvSpPr>
            <p:cNvPr id="789" name="Google Shape;789;p3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文本框 131">
            <a:extLst>
              <a:ext uri="{FF2B5EF4-FFF2-40B4-BE49-F238E27FC236}">
                <a16:creationId xmlns:a16="http://schemas.microsoft.com/office/drawing/2014/main" id="{17C51278-73B5-4C30-8C2C-C450D98D83A1}"/>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数据拓扑图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59431067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8263413" y="446871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12619" y="3024131"/>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用户部分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4" name="表格 3">
            <a:extLst>
              <a:ext uri="{FF2B5EF4-FFF2-40B4-BE49-F238E27FC236}">
                <a16:creationId xmlns:a16="http://schemas.microsoft.com/office/drawing/2014/main" id="{AE3CB9E1-2A06-4024-A10C-50DD8488CCE1}"/>
              </a:ext>
            </a:extLst>
          </p:cNvPr>
          <p:cNvGraphicFramePr>
            <a:graphicFrameLocks noGrp="1"/>
          </p:cNvGraphicFramePr>
          <p:nvPr>
            <p:extLst>
              <p:ext uri="{D42A27DB-BD31-4B8C-83A1-F6EECF244321}">
                <p14:modId xmlns:p14="http://schemas.microsoft.com/office/powerpoint/2010/main" val="2515235227"/>
              </p:ext>
            </p:extLst>
          </p:nvPr>
        </p:nvGraphicFramePr>
        <p:xfrm>
          <a:off x="1188947" y="675141"/>
          <a:ext cx="6490335" cy="1990725"/>
        </p:xfrm>
        <a:graphic>
          <a:graphicData uri="http://schemas.openxmlformats.org/drawingml/2006/table">
            <a:tbl>
              <a:tblPr firstRow="1" firstCol="1" bandRow="1">
                <a:tableStyleId>{6CC53789-9DAD-44E7-A620-32084E5B6F51}</a:tableStyleId>
              </a:tblPr>
              <a:tblGrid>
                <a:gridCol w="775970">
                  <a:extLst>
                    <a:ext uri="{9D8B030D-6E8A-4147-A177-3AD203B41FA5}">
                      <a16:colId xmlns:a16="http://schemas.microsoft.com/office/drawing/2014/main" val="1454790371"/>
                    </a:ext>
                  </a:extLst>
                </a:gridCol>
                <a:gridCol w="1213485">
                  <a:extLst>
                    <a:ext uri="{9D8B030D-6E8A-4147-A177-3AD203B41FA5}">
                      <a16:colId xmlns:a16="http://schemas.microsoft.com/office/drawing/2014/main" val="2523753072"/>
                    </a:ext>
                  </a:extLst>
                </a:gridCol>
                <a:gridCol w="1022350">
                  <a:extLst>
                    <a:ext uri="{9D8B030D-6E8A-4147-A177-3AD203B41FA5}">
                      <a16:colId xmlns:a16="http://schemas.microsoft.com/office/drawing/2014/main" val="2693201453"/>
                    </a:ext>
                  </a:extLst>
                </a:gridCol>
                <a:gridCol w="963295">
                  <a:extLst>
                    <a:ext uri="{9D8B030D-6E8A-4147-A177-3AD203B41FA5}">
                      <a16:colId xmlns:a16="http://schemas.microsoft.com/office/drawing/2014/main" val="1169806847"/>
                    </a:ext>
                  </a:extLst>
                </a:gridCol>
                <a:gridCol w="1151255">
                  <a:extLst>
                    <a:ext uri="{9D8B030D-6E8A-4147-A177-3AD203B41FA5}">
                      <a16:colId xmlns:a16="http://schemas.microsoft.com/office/drawing/2014/main" val="2184783837"/>
                    </a:ext>
                  </a:extLst>
                </a:gridCol>
                <a:gridCol w="588010">
                  <a:extLst>
                    <a:ext uri="{9D8B030D-6E8A-4147-A177-3AD203B41FA5}">
                      <a16:colId xmlns:a16="http://schemas.microsoft.com/office/drawing/2014/main" val="3928678408"/>
                    </a:ext>
                  </a:extLst>
                </a:gridCol>
                <a:gridCol w="775970">
                  <a:extLst>
                    <a:ext uri="{9D8B030D-6E8A-4147-A177-3AD203B41FA5}">
                      <a16:colId xmlns:a16="http://schemas.microsoft.com/office/drawing/2014/main" val="3760352941"/>
                    </a:ext>
                  </a:extLst>
                </a:gridCol>
              </a:tblGrid>
              <a:tr h="180975">
                <a:tc gridSpan="7">
                  <a:txBody>
                    <a:bodyPr/>
                    <a:lstStyle/>
                    <a:p>
                      <a:pPr algn="ctr">
                        <a:spcAft>
                          <a:spcPts val="0"/>
                        </a:spcAft>
                      </a:pPr>
                      <a:r>
                        <a:rPr lang="zh-CN" sz="1100" kern="0">
                          <a:effectLst/>
                        </a:rPr>
                        <a:t>用户表：</a:t>
                      </a:r>
                      <a:r>
                        <a:rPr lang="en-US" sz="1100" kern="0">
                          <a:effectLst/>
                        </a:rPr>
                        <a:t>user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450405973"/>
                  </a:ext>
                </a:extLst>
              </a:tr>
              <a:tr h="180975">
                <a:tc>
                  <a:txBody>
                    <a:bodyPr/>
                    <a:lstStyle/>
                    <a:p>
                      <a:pPr algn="ctr">
                        <a:spcAft>
                          <a:spcPts val="0"/>
                        </a:spcAft>
                      </a:pPr>
                      <a:r>
                        <a:rPr lang="zh-CN" sz="1100" kern="0">
                          <a:effectLst/>
                        </a:rPr>
                        <a:t>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a:effectLst/>
                        </a:rPr>
                        <a:t>用来存储用户信息的表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204277495"/>
                  </a:ext>
                </a:extLst>
              </a:tr>
              <a:tr h="180975">
                <a:tc>
                  <a:txBody>
                    <a:bodyPr/>
                    <a:lstStyle/>
                    <a:p>
                      <a:pPr algn="ctr">
                        <a:spcAft>
                          <a:spcPts val="0"/>
                        </a:spcAft>
                      </a:pPr>
                      <a:r>
                        <a:rPr lang="zh-CN" sz="1100" kern="0">
                          <a:effectLst/>
                        </a:rPr>
                        <a:t>编号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字段类型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是否为主键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是否允许为空</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默认值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备注信息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835221404"/>
                  </a:ext>
                </a:extLst>
              </a:tr>
              <a:tr h="180975">
                <a:tc>
                  <a:txBody>
                    <a:bodyPr/>
                    <a:lstStyle/>
                    <a:p>
                      <a:pPr algn="ctr">
                        <a:spcAft>
                          <a:spcPts val="0"/>
                        </a:spcAft>
                      </a:pPr>
                      <a:r>
                        <a:rPr lang="en-US" sz="1100" kern="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自增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82783093"/>
                  </a:ext>
                </a:extLst>
              </a:tr>
              <a:tr h="180975">
                <a:tc>
                  <a:txBody>
                    <a:bodyPr/>
                    <a:lstStyle/>
                    <a:p>
                      <a:pPr algn="ctr">
                        <a:spcAft>
                          <a:spcPts val="0"/>
                        </a:spcAft>
                      </a:pPr>
                      <a:r>
                        <a:rPr lang="en-US" sz="1100" kern="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user_accout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dirty="0">
                          <a:effectLst/>
                        </a:rPr>
                        <a:t>varchar(255)</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用户账号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855488871"/>
                  </a:ext>
                </a:extLst>
              </a:tr>
              <a:tr h="180975">
                <a:tc>
                  <a:txBody>
                    <a:bodyPr/>
                    <a:lstStyle/>
                    <a:p>
                      <a:pPr algn="ctr">
                        <a:spcAft>
                          <a:spcPts val="0"/>
                        </a:spcAft>
                      </a:pPr>
                      <a:r>
                        <a:rPr lang="en-US" sz="1100" kern="0">
                          <a:effectLst/>
                        </a:rPr>
                        <a:t>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user_password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varchar(255)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用户密码</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072721346"/>
                  </a:ext>
                </a:extLst>
              </a:tr>
              <a:tr h="180975">
                <a:tc>
                  <a:txBody>
                    <a:bodyPr/>
                    <a:lstStyle/>
                    <a:p>
                      <a:pPr algn="ctr">
                        <a:spcAft>
                          <a:spcPts val="0"/>
                        </a:spcAft>
                      </a:pPr>
                      <a:r>
                        <a:rPr lang="en-US" sz="1100" kern="0">
                          <a:effectLst/>
                        </a:rPr>
                        <a:t>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user_nickname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varchar(255)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用户昵称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314081734"/>
                  </a:ext>
                </a:extLst>
              </a:tr>
              <a:tr h="180975">
                <a:tc>
                  <a:txBody>
                    <a:bodyPr/>
                    <a:lstStyle/>
                    <a:p>
                      <a:pPr algn="ctr">
                        <a:spcAft>
                          <a:spcPts val="0"/>
                        </a:spcAft>
                      </a:pPr>
                      <a:r>
                        <a:rPr lang="en-US" sz="1100" kern="0">
                          <a:effectLst/>
                        </a:rPr>
                        <a:t>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user_sex</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varchar(8)</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用户性别</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1161941217"/>
                  </a:ext>
                </a:extLst>
              </a:tr>
              <a:tr h="180975">
                <a:tc>
                  <a:txBody>
                    <a:bodyPr/>
                    <a:lstStyle/>
                    <a:p>
                      <a:pPr algn="ctr">
                        <a:spcAft>
                          <a:spcPts val="0"/>
                        </a:spcAft>
                      </a:pPr>
                      <a:r>
                        <a:rPr lang="en-US" sz="1100" kern="0">
                          <a:effectLst/>
                        </a:rPr>
                        <a:t>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user_pic_path</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varchar(255)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用户头像</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1860711384"/>
                  </a:ext>
                </a:extLst>
              </a:tr>
              <a:tr h="180975">
                <a:tc>
                  <a:txBody>
                    <a:bodyPr/>
                    <a:lstStyle/>
                    <a:p>
                      <a:pPr algn="ctr">
                        <a:spcAft>
                          <a:spcPts val="0"/>
                        </a:spcAft>
                      </a:pPr>
                      <a:r>
                        <a:rPr lang="en-US" sz="1100" kern="0">
                          <a:effectLst/>
                        </a:rPr>
                        <a:t>7</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user_profile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varchar(255)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en-US" sz="1100" kern="0">
                          <a:effectLst/>
                        </a:rPr>
                        <a:t>null</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用户简介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1757798049"/>
                  </a:ext>
                </a:extLst>
              </a:tr>
              <a:tr h="180975">
                <a:tc>
                  <a:txBody>
                    <a:bodyPr/>
                    <a:lstStyle/>
                    <a:p>
                      <a:pPr algn="ctr">
                        <a:spcAft>
                          <a:spcPts val="0"/>
                        </a:spcAft>
                      </a:pPr>
                      <a:r>
                        <a:rPr lang="zh-CN" sz="1100" kern="0">
                          <a:effectLst/>
                        </a:rPr>
                        <a:t>补充说明</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915416775"/>
                  </a:ext>
                </a:extLst>
              </a:tr>
            </a:tbl>
          </a:graphicData>
        </a:graphic>
      </p:graphicFrame>
      <p:graphicFrame>
        <p:nvGraphicFramePr>
          <p:cNvPr id="5" name="表格 4">
            <a:extLst>
              <a:ext uri="{FF2B5EF4-FFF2-40B4-BE49-F238E27FC236}">
                <a16:creationId xmlns:a16="http://schemas.microsoft.com/office/drawing/2014/main" id="{0A55A17E-90CF-45C6-A56D-9F93CA6574ED}"/>
              </a:ext>
            </a:extLst>
          </p:cNvPr>
          <p:cNvGraphicFramePr>
            <a:graphicFrameLocks noGrp="1"/>
          </p:cNvGraphicFramePr>
          <p:nvPr>
            <p:extLst>
              <p:ext uri="{D42A27DB-BD31-4B8C-83A1-F6EECF244321}">
                <p14:modId xmlns:p14="http://schemas.microsoft.com/office/powerpoint/2010/main" val="1630654718"/>
              </p:ext>
            </p:extLst>
          </p:nvPr>
        </p:nvGraphicFramePr>
        <p:xfrm>
          <a:off x="1177555" y="3057075"/>
          <a:ext cx="6489700" cy="1575435"/>
        </p:xfrm>
        <a:graphic>
          <a:graphicData uri="http://schemas.openxmlformats.org/drawingml/2006/table">
            <a:tbl>
              <a:tblPr firstRow="1" firstCol="1" bandRow="1">
                <a:tableStyleId>{6CC53789-9DAD-44E7-A620-32084E5B6F51}</a:tableStyleId>
              </a:tblPr>
              <a:tblGrid>
                <a:gridCol w="778510">
                  <a:extLst>
                    <a:ext uri="{9D8B030D-6E8A-4147-A177-3AD203B41FA5}">
                      <a16:colId xmlns:a16="http://schemas.microsoft.com/office/drawing/2014/main" val="1517720009"/>
                    </a:ext>
                  </a:extLst>
                </a:gridCol>
                <a:gridCol w="1057910">
                  <a:extLst>
                    <a:ext uri="{9D8B030D-6E8A-4147-A177-3AD203B41FA5}">
                      <a16:colId xmlns:a16="http://schemas.microsoft.com/office/drawing/2014/main" val="1544478866"/>
                    </a:ext>
                  </a:extLst>
                </a:gridCol>
                <a:gridCol w="778510">
                  <a:extLst>
                    <a:ext uri="{9D8B030D-6E8A-4147-A177-3AD203B41FA5}">
                      <a16:colId xmlns:a16="http://schemas.microsoft.com/office/drawing/2014/main" val="856694207"/>
                    </a:ext>
                  </a:extLst>
                </a:gridCol>
                <a:gridCol w="966470">
                  <a:extLst>
                    <a:ext uri="{9D8B030D-6E8A-4147-A177-3AD203B41FA5}">
                      <a16:colId xmlns:a16="http://schemas.microsoft.com/office/drawing/2014/main" val="2013185376"/>
                    </a:ext>
                  </a:extLst>
                </a:gridCol>
                <a:gridCol w="1154430">
                  <a:extLst>
                    <a:ext uri="{9D8B030D-6E8A-4147-A177-3AD203B41FA5}">
                      <a16:colId xmlns:a16="http://schemas.microsoft.com/office/drawing/2014/main" val="3375913183"/>
                    </a:ext>
                  </a:extLst>
                </a:gridCol>
                <a:gridCol w="589915">
                  <a:extLst>
                    <a:ext uri="{9D8B030D-6E8A-4147-A177-3AD203B41FA5}">
                      <a16:colId xmlns:a16="http://schemas.microsoft.com/office/drawing/2014/main" val="2663027050"/>
                    </a:ext>
                  </a:extLst>
                </a:gridCol>
                <a:gridCol w="1163955">
                  <a:extLst>
                    <a:ext uri="{9D8B030D-6E8A-4147-A177-3AD203B41FA5}">
                      <a16:colId xmlns:a16="http://schemas.microsoft.com/office/drawing/2014/main" val="4060502487"/>
                    </a:ext>
                  </a:extLst>
                </a:gridCol>
              </a:tblGrid>
              <a:tr h="180975">
                <a:tc gridSpan="7">
                  <a:txBody>
                    <a:bodyPr/>
                    <a:lstStyle/>
                    <a:p>
                      <a:pPr algn="ctr">
                        <a:spcAft>
                          <a:spcPts val="0"/>
                        </a:spcAft>
                      </a:pPr>
                      <a:r>
                        <a:rPr lang="zh-CN" sz="1100" kern="0">
                          <a:effectLst/>
                        </a:rPr>
                        <a:t>关注用户表：</a:t>
                      </a:r>
                      <a:r>
                        <a:rPr lang="en-US" sz="1100" kern="0">
                          <a:effectLst/>
                        </a:rPr>
                        <a:t>focal_user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638070098"/>
                  </a:ext>
                </a:extLst>
              </a:tr>
              <a:tr h="180975">
                <a:tc>
                  <a:txBody>
                    <a:bodyPr/>
                    <a:lstStyle/>
                    <a:p>
                      <a:pPr algn="ctr">
                        <a:spcAft>
                          <a:spcPts val="0"/>
                        </a:spcAft>
                      </a:pPr>
                      <a:r>
                        <a:rPr lang="zh-CN" sz="1100" kern="0">
                          <a:effectLst/>
                        </a:rPr>
                        <a:t>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a:effectLst/>
                        </a:rPr>
                        <a:t>用来存储用户之间关注关系的表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556027956"/>
                  </a:ext>
                </a:extLst>
              </a:tr>
              <a:tr h="180975">
                <a:tc>
                  <a:txBody>
                    <a:bodyPr/>
                    <a:lstStyle/>
                    <a:p>
                      <a:pPr algn="ctr">
                        <a:spcAft>
                          <a:spcPts val="0"/>
                        </a:spcAft>
                      </a:pPr>
                      <a:r>
                        <a:rPr lang="zh-CN" sz="1100" kern="0">
                          <a:effectLst/>
                        </a:rPr>
                        <a:t>编号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字段类型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是否为主键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是否允许为空</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默认值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备注信息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28319980"/>
                  </a:ext>
                </a:extLst>
              </a:tr>
              <a:tr h="180975">
                <a:tc>
                  <a:txBody>
                    <a:bodyPr/>
                    <a:lstStyle/>
                    <a:p>
                      <a:pPr algn="ctr">
                        <a:spcAft>
                          <a:spcPts val="0"/>
                        </a:spcAft>
                      </a:pPr>
                      <a:r>
                        <a:rPr lang="en-US" sz="1100" kern="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自增</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01301234"/>
                  </a:ext>
                </a:extLst>
              </a:tr>
              <a:tr h="180975">
                <a:tc>
                  <a:txBody>
                    <a:bodyPr/>
                    <a:lstStyle/>
                    <a:p>
                      <a:pPr algn="ctr">
                        <a:spcAft>
                          <a:spcPts val="0"/>
                        </a:spcAft>
                      </a:pPr>
                      <a:r>
                        <a:rPr lang="en-US" sz="1100" kern="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参考用户表的主键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84749106"/>
                  </a:ext>
                </a:extLst>
              </a:tr>
              <a:tr h="180975">
                <a:tc>
                  <a:txBody>
                    <a:bodyPr/>
                    <a:lstStyle/>
                    <a:p>
                      <a:pPr algn="ctr">
                        <a:spcAft>
                          <a:spcPts val="0"/>
                        </a:spcAft>
                      </a:pPr>
                      <a:r>
                        <a:rPr lang="en-US" sz="1100" kern="0">
                          <a:effectLst/>
                        </a:rPr>
                        <a:t>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focal_user_id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参考用户表的主键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8979174"/>
                  </a:ext>
                </a:extLst>
              </a:tr>
              <a:tr h="180975">
                <a:tc>
                  <a:txBody>
                    <a:bodyPr/>
                    <a:lstStyle/>
                    <a:p>
                      <a:pPr algn="ctr">
                        <a:spcAft>
                          <a:spcPts val="0"/>
                        </a:spcAft>
                      </a:pPr>
                      <a:r>
                        <a:rPr lang="zh-CN" sz="1100" kern="0">
                          <a:effectLst/>
                        </a:rPr>
                        <a:t>补充说明</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683571158"/>
                  </a:ext>
                </a:extLst>
              </a:tr>
            </a:tbl>
          </a:graphicData>
        </a:graphic>
      </p:graphicFrame>
    </p:spTree>
    <p:extLst>
      <p:ext uri="{BB962C8B-B14F-4D97-AF65-F5344CB8AC3E}">
        <p14:creationId xmlns:p14="http://schemas.microsoft.com/office/powerpoint/2010/main" val="285792687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8263413" y="446871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12619" y="3024131"/>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博客部分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ED2DECF7-930C-430F-9A3E-BE0958C9B375}"/>
              </a:ext>
            </a:extLst>
          </p:cNvPr>
          <p:cNvGraphicFramePr>
            <a:graphicFrameLocks noGrp="1"/>
          </p:cNvGraphicFramePr>
          <p:nvPr>
            <p:extLst>
              <p:ext uri="{D42A27DB-BD31-4B8C-83A1-F6EECF244321}">
                <p14:modId xmlns:p14="http://schemas.microsoft.com/office/powerpoint/2010/main" val="1836352503"/>
              </p:ext>
            </p:extLst>
          </p:nvPr>
        </p:nvGraphicFramePr>
        <p:xfrm>
          <a:off x="1428432" y="523656"/>
          <a:ext cx="6490335" cy="2426970"/>
        </p:xfrm>
        <a:graphic>
          <a:graphicData uri="http://schemas.openxmlformats.org/drawingml/2006/table">
            <a:tbl>
              <a:tblPr firstRow="1" firstCol="1" bandRow="1">
                <a:tableStyleId>{6CC53789-9DAD-44E7-A620-32084E5B6F51}</a:tableStyleId>
              </a:tblPr>
              <a:tblGrid>
                <a:gridCol w="696595">
                  <a:extLst>
                    <a:ext uri="{9D8B030D-6E8A-4147-A177-3AD203B41FA5}">
                      <a16:colId xmlns:a16="http://schemas.microsoft.com/office/drawing/2014/main" val="4065075222"/>
                    </a:ext>
                  </a:extLst>
                </a:gridCol>
                <a:gridCol w="1414145">
                  <a:extLst>
                    <a:ext uri="{9D8B030D-6E8A-4147-A177-3AD203B41FA5}">
                      <a16:colId xmlns:a16="http://schemas.microsoft.com/office/drawing/2014/main" val="3671566059"/>
                    </a:ext>
                  </a:extLst>
                </a:gridCol>
                <a:gridCol w="918210">
                  <a:extLst>
                    <a:ext uri="{9D8B030D-6E8A-4147-A177-3AD203B41FA5}">
                      <a16:colId xmlns:a16="http://schemas.microsoft.com/office/drawing/2014/main" val="2692349190"/>
                    </a:ext>
                  </a:extLst>
                </a:gridCol>
                <a:gridCol w="865505">
                  <a:extLst>
                    <a:ext uri="{9D8B030D-6E8A-4147-A177-3AD203B41FA5}">
                      <a16:colId xmlns:a16="http://schemas.microsoft.com/office/drawing/2014/main" val="2687304902"/>
                    </a:ext>
                  </a:extLst>
                </a:gridCol>
                <a:gridCol w="1033780">
                  <a:extLst>
                    <a:ext uri="{9D8B030D-6E8A-4147-A177-3AD203B41FA5}">
                      <a16:colId xmlns:a16="http://schemas.microsoft.com/office/drawing/2014/main" val="2390108276"/>
                    </a:ext>
                  </a:extLst>
                </a:gridCol>
                <a:gridCol w="528320">
                  <a:extLst>
                    <a:ext uri="{9D8B030D-6E8A-4147-A177-3AD203B41FA5}">
                      <a16:colId xmlns:a16="http://schemas.microsoft.com/office/drawing/2014/main" val="1384040386"/>
                    </a:ext>
                  </a:extLst>
                </a:gridCol>
                <a:gridCol w="1033780">
                  <a:extLst>
                    <a:ext uri="{9D8B030D-6E8A-4147-A177-3AD203B41FA5}">
                      <a16:colId xmlns:a16="http://schemas.microsoft.com/office/drawing/2014/main" val="4265697247"/>
                    </a:ext>
                  </a:extLst>
                </a:gridCol>
              </a:tblGrid>
              <a:tr h="180975">
                <a:tc gridSpan="7">
                  <a:txBody>
                    <a:bodyPr/>
                    <a:lstStyle/>
                    <a:p>
                      <a:pPr algn="ctr">
                        <a:spcAft>
                          <a:spcPts val="0"/>
                        </a:spcAft>
                      </a:pPr>
                      <a:r>
                        <a:rPr lang="zh-CN" sz="1100" kern="0">
                          <a:effectLst/>
                        </a:rPr>
                        <a:t>博客表：</a:t>
                      </a:r>
                      <a:r>
                        <a:rPr lang="en-US" sz="1100" kern="0">
                          <a:effectLst/>
                        </a:rPr>
                        <a:t>blog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46088811"/>
                  </a:ext>
                </a:extLst>
              </a:tr>
              <a:tr h="180975">
                <a:tc>
                  <a:txBody>
                    <a:bodyPr/>
                    <a:lstStyle/>
                    <a:p>
                      <a:pPr algn="ctr">
                        <a:spcAft>
                          <a:spcPts val="0"/>
                        </a:spcAft>
                      </a:pPr>
                      <a:r>
                        <a:rPr lang="zh-CN" sz="1100" kern="0">
                          <a:effectLst/>
                        </a:rPr>
                        <a:t>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a:effectLst/>
                        </a:rPr>
                        <a:t>用来存储博客的表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88052182"/>
                  </a:ext>
                </a:extLst>
              </a:tr>
              <a:tr h="180975">
                <a:tc>
                  <a:txBody>
                    <a:bodyPr/>
                    <a:lstStyle/>
                    <a:p>
                      <a:pPr algn="ctr">
                        <a:spcAft>
                          <a:spcPts val="0"/>
                        </a:spcAft>
                      </a:pPr>
                      <a:r>
                        <a:rPr lang="zh-CN" sz="1100" kern="0">
                          <a:effectLst/>
                        </a:rPr>
                        <a:t>编号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字段类型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是否为主键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是否允许为空</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默认值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备注信息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476629217"/>
                  </a:ext>
                </a:extLst>
              </a:tr>
              <a:tr h="180975">
                <a:tc>
                  <a:txBody>
                    <a:bodyPr/>
                    <a:lstStyle/>
                    <a:p>
                      <a:pPr algn="ctr">
                        <a:spcAft>
                          <a:spcPts val="0"/>
                        </a:spcAft>
                      </a:pPr>
                      <a:r>
                        <a:rPr lang="en-US" sz="1100" kern="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自增</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432288519"/>
                  </a:ext>
                </a:extLst>
              </a:tr>
              <a:tr h="180975">
                <a:tc>
                  <a:txBody>
                    <a:bodyPr/>
                    <a:lstStyle/>
                    <a:p>
                      <a:pPr algn="ctr">
                        <a:spcAft>
                          <a:spcPts val="0"/>
                        </a:spcAft>
                      </a:pPr>
                      <a:r>
                        <a:rPr lang="en-US" sz="1100" kern="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blog_article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text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null</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博客文章</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977897107"/>
                  </a:ext>
                </a:extLst>
              </a:tr>
              <a:tr h="180975">
                <a:tc>
                  <a:txBody>
                    <a:bodyPr/>
                    <a:lstStyle/>
                    <a:p>
                      <a:pPr algn="ctr">
                        <a:spcAft>
                          <a:spcPts val="0"/>
                        </a:spcAft>
                      </a:pPr>
                      <a:r>
                        <a:rPr lang="en-US" sz="1100" kern="0">
                          <a:effectLst/>
                        </a:rPr>
                        <a:t>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blog_pic_path</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varchar(255)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null</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博客图片地址</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012148406"/>
                  </a:ext>
                </a:extLst>
              </a:tr>
              <a:tr h="180975">
                <a:tc>
                  <a:txBody>
                    <a:bodyPr/>
                    <a:lstStyle/>
                    <a:p>
                      <a:pPr algn="ctr">
                        <a:spcAft>
                          <a:spcPts val="0"/>
                        </a:spcAft>
                      </a:pPr>
                      <a:r>
                        <a:rPr lang="en-US" sz="1100" kern="0">
                          <a:effectLst/>
                        </a:rPr>
                        <a:t>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blog_title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varchar(255)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博客标题</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531142969"/>
                  </a:ext>
                </a:extLst>
              </a:tr>
              <a:tr h="180975">
                <a:tc>
                  <a:txBody>
                    <a:bodyPr/>
                    <a:lstStyle/>
                    <a:p>
                      <a:pPr algn="ctr">
                        <a:spcAft>
                          <a:spcPts val="0"/>
                        </a:spcAft>
                      </a:pPr>
                      <a:r>
                        <a:rPr lang="en-US" sz="1100" kern="0">
                          <a:effectLst/>
                        </a:rPr>
                        <a:t>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blog_released_time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varchar(64)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博客发表时间</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505835238"/>
                  </a:ext>
                </a:extLst>
              </a:tr>
              <a:tr h="180975">
                <a:tc>
                  <a:txBody>
                    <a:bodyPr/>
                    <a:lstStyle/>
                    <a:p>
                      <a:pPr algn="ctr">
                        <a:spcAft>
                          <a:spcPts val="0"/>
                        </a:spcAft>
                      </a:pPr>
                      <a:r>
                        <a:rPr lang="en-US" sz="1100" kern="0">
                          <a:effectLst/>
                        </a:rPr>
                        <a:t>6</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参考用户表的主键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8098781"/>
                  </a:ext>
                </a:extLst>
              </a:tr>
              <a:tr h="180975">
                <a:tc>
                  <a:txBody>
                    <a:bodyPr/>
                    <a:lstStyle/>
                    <a:p>
                      <a:pPr algn="ctr">
                        <a:spcAft>
                          <a:spcPts val="0"/>
                        </a:spcAft>
                      </a:pPr>
                      <a:r>
                        <a:rPr lang="zh-CN" sz="1100" kern="0">
                          <a:effectLst/>
                        </a:rPr>
                        <a:t>补充说明</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501046945"/>
                  </a:ext>
                </a:extLst>
              </a:tr>
            </a:tbl>
          </a:graphicData>
        </a:graphic>
      </p:graphicFrame>
      <p:graphicFrame>
        <p:nvGraphicFramePr>
          <p:cNvPr id="3" name="表格 2">
            <a:extLst>
              <a:ext uri="{FF2B5EF4-FFF2-40B4-BE49-F238E27FC236}">
                <a16:creationId xmlns:a16="http://schemas.microsoft.com/office/drawing/2014/main" id="{1FB2D20F-3750-40C0-A63D-0073A130A94A}"/>
              </a:ext>
            </a:extLst>
          </p:cNvPr>
          <p:cNvGraphicFramePr>
            <a:graphicFrameLocks noGrp="1"/>
          </p:cNvGraphicFramePr>
          <p:nvPr>
            <p:extLst>
              <p:ext uri="{D42A27DB-BD31-4B8C-83A1-F6EECF244321}">
                <p14:modId xmlns:p14="http://schemas.microsoft.com/office/powerpoint/2010/main" val="678511406"/>
              </p:ext>
            </p:extLst>
          </p:nvPr>
        </p:nvGraphicFramePr>
        <p:xfrm>
          <a:off x="1428749" y="3187062"/>
          <a:ext cx="6489700" cy="1729740"/>
        </p:xfrm>
        <a:graphic>
          <a:graphicData uri="http://schemas.openxmlformats.org/drawingml/2006/table">
            <a:tbl>
              <a:tblPr firstRow="1" firstCol="1" bandRow="1">
                <a:tableStyleId>{6CC53789-9DAD-44E7-A620-32084E5B6F51}</a:tableStyleId>
              </a:tblPr>
              <a:tblGrid>
                <a:gridCol w="730250">
                  <a:extLst>
                    <a:ext uri="{9D8B030D-6E8A-4147-A177-3AD203B41FA5}">
                      <a16:colId xmlns:a16="http://schemas.microsoft.com/office/drawing/2014/main" val="3944482474"/>
                    </a:ext>
                  </a:extLst>
                </a:gridCol>
                <a:gridCol w="1332865">
                  <a:extLst>
                    <a:ext uri="{9D8B030D-6E8A-4147-A177-3AD203B41FA5}">
                      <a16:colId xmlns:a16="http://schemas.microsoft.com/office/drawing/2014/main" val="18267844"/>
                    </a:ext>
                  </a:extLst>
                </a:gridCol>
                <a:gridCol w="729615">
                  <a:extLst>
                    <a:ext uri="{9D8B030D-6E8A-4147-A177-3AD203B41FA5}">
                      <a16:colId xmlns:a16="http://schemas.microsoft.com/office/drawing/2014/main" val="2671432212"/>
                    </a:ext>
                  </a:extLst>
                </a:gridCol>
                <a:gridCol w="906145">
                  <a:extLst>
                    <a:ext uri="{9D8B030D-6E8A-4147-A177-3AD203B41FA5}">
                      <a16:colId xmlns:a16="http://schemas.microsoft.com/office/drawing/2014/main" val="2065088702"/>
                    </a:ext>
                  </a:extLst>
                </a:gridCol>
                <a:gridCol w="1082675">
                  <a:extLst>
                    <a:ext uri="{9D8B030D-6E8A-4147-A177-3AD203B41FA5}">
                      <a16:colId xmlns:a16="http://schemas.microsoft.com/office/drawing/2014/main" val="4049913026"/>
                    </a:ext>
                  </a:extLst>
                </a:gridCol>
                <a:gridCol w="553085">
                  <a:extLst>
                    <a:ext uri="{9D8B030D-6E8A-4147-A177-3AD203B41FA5}">
                      <a16:colId xmlns:a16="http://schemas.microsoft.com/office/drawing/2014/main" val="3228889035"/>
                    </a:ext>
                  </a:extLst>
                </a:gridCol>
                <a:gridCol w="1155065">
                  <a:extLst>
                    <a:ext uri="{9D8B030D-6E8A-4147-A177-3AD203B41FA5}">
                      <a16:colId xmlns:a16="http://schemas.microsoft.com/office/drawing/2014/main" val="1934046242"/>
                    </a:ext>
                  </a:extLst>
                </a:gridCol>
              </a:tblGrid>
              <a:tr h="180975">
                <a:tc gridSpan="7">
                  <a:txBody>
                    <a:bodyPr/>
                    <a:lstStyle/>
                    <a:p>
                      <a:pPr algn="ctr">
                        <a:spcAft>
                          <a:spcPts val="0"/>
                        </a:spcAft>
                      </a:pPr>
                      <a:r>
                        <a:rPr lang="zh-CN" sz="1100" kern="0">
                          <a:effectLst/>
                        </a:rPr>
                        <a:t>收藏博客表：</a:t>
                      </a:r>
                      <a:r>
                        <a:rPr lang="en-US" sz="1100" kern="0">
                          <a:effectLst/>
                        </a:rPr>
                        <a:t>collected_blog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937942358"/>
                  </a:ext>
                </a:extLst>
              </a:tr>
              <a:tr h="180975">
                <a:tc>
                  <a:txBody>
                    <a:bodyPr/>
                    <a:lstStyle/>
                    <a:p>
                      <a:pPr algn="ctr">
                        <a:spcAft>
                          <a:spcPts val="0"/>
                        </a:spcAft>
                      </a:pPr>
                      <a:r>
                        <a:rPr lang="zh-CN" sz="1100" kern="0">
                          <a:effectLst/>
                        </a:rPr>
                        <a:t>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a:effectLst/>
                        </a:rPr>
                        <a:t>用来体现用户收藏的博客的表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423619251"/>
                  </a:ext>
                </a:extLst>
              </a:tr>
              <a:tr h="180975">
                <a:tc>
                  <a:txBody>
                    <a:bodyPr/>
                    <a:lstStyle/>
                    <a:p>
                      <a:pPr algn="ctr">
                        <a:spcAft>
                          <a:spcPts val="0"/>
                        </a:spcAft>
                      </a:pPr>
                      <a:r>
                        <a:rPr lang="zh-CN" sz="1100" kern="0">
                          <a:effectLst/>
                        </a:rPr>
                        <a:t>编号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字段类型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是否为主键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是否允许为空</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默认值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备注信息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02284619"/>
                  </a:ext>
                </a:extLst>
              </a:tr>
              <a:tr h="180975">
                <a:tc>
                  <a:txBody>
                    <a:bodyPr/>
                    <a:lstStyle/>
                    <a:p>
                      <a:pPr algn="ctr">
                        <a:spcAft>
                          <a:spcPts val="0"/>
                        </a:spcAft>
                      </a:pPr>
                      <a:r>
                        <a:rPr lang="en-US" sz="1100" kern="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自增</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918310912"/>
                  </a:ext>
                </a:extLst>
              </a:tr>
              <a:tr h="180975">
                <a:tc>
                  <a:txBody>
                    <a:bodyPr/>
                    <a:lstStyle/>
                    <a:p>
                      <a:pPr algn="ctr">
                        <a:spcAft>
                          <a:spcPts val="0"/>
                        </a:spcAft>
                      </a:pPr>
                      <a:r>
                        <a:rPr lang="en-US" sz="1100" kern="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参考用户表的主键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582781272"/>
                  </a:ext>
                </a:extLst>
              </a:tr>
              <a:tr h="180975">
                <a:tc>
                  <a:txBody>
                    <a:bodyPr/>
                    <a:lstStyle/>
                    <a:p>
                      <a:pPr algn="ctr">
                        <a:spcAft>
                          <a:spcPts val="0"/>
                        </a:spcAft>
                      </a:pPr>
                      <a:r>
                        <a:rPr lang="en-US" sz="1100" kern="0">
                          <a:effectLst/>
                        </a:rPr>
                        <a:t>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blog_id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参考博客表的主键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71401111"/>
                  </a:ext>
                </a:extLst>
              </a:tr>
              <a:tr h="180975">
                <a:tc>
                  <a:txBody>
                    <a:bodyPr/>
                    <a:lstStyle/>
                    <a:p>
                      <a:pPr algn="ctr">
                        <a:spcAft>
                          <a:spcPts val="0"/>
                        </a:spcAft>
                      </a:pPr>
                      <a:r>
                        <a:rPr lang="zh-CN" sz="1100" kern="0">
                          <a:effectLst/>
                        </a:rPr>
                        <a:t>补充说明</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912912117"/>
                  </a:ext>
                </a:extLst>
              </a:tr>
            </a:tbl>
          </a:graphicData>
        </a:graphic>
      </p:graphicFrame>
    </p:spTree>
    <p:extLst>
      <p:ext uri="{BB962C8B-B14F-4D97-AF65-F5344CB8AC3E}">
        <p14:creationId xmlns:p14="http://schemas.microsoft.com/office/powerpoint/2010/main" val="34274127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8263413" y="446871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12619" y="3024131"/>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衣物部分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E214DF03-6DCC-42F9-8A74-A1F3527B97EB}"/>
              </a:ext>
            </a:extLst>
          </p:cNvPr>
          <p:cNvGraphicFramePr>
            <a:graphicFrameLocks noGrp="1"/>
          </p:cNvGraphicFramePr>
          <p:nvPr>
            <p:extLst>
              <p:ext uri="{D42A27DB-BD31-4B8C-83A1-F6EECF244321}">
                <p14:modId xmlns:p14="http://schemas.microsoft.com/office/powerpoint/2010/main" val="115928736"/>
              </p:ext>
            </p:extLst>
          </p:nvPr>
        </p:nvGraphicFramePr>
        <p:xfrm>
          <a:off x="218391" y="480482"/>
          <a:ext cx="6489700" cy="1756410"/>
        </p:xfrm>
        <a:graphic>
          <a:graphicData uri="http://schemas.openxmlformats.org/drawingml/2006/table">
            <a:tbl>
              <a:tblPr firstRow="1" firstCol="1" bandRow="1">
                <a:tableStyleId>{6CC53789-9DAD-44E7-A620-32084E5B6F51}</a:tableStyleId>
              </a:tblPr>
              <a:tblGrid>
                <a:gridCol w="758190">
                  <a:extLst>
                    <a:ext uri="{9D8B030D-6E8A-4147-A177-3AD203B41FA5}">
                      <a16:colId xmlns:a16="http://schemas.microsoft.com/office/drawing/2014/main" val="1124845012"/>
                    </a:ext>
                  </a:extLst>
                </a:gridCol>
                <a:gridCol w="965835">
                  <a:extLst>
                    <a:ext uri="{9D8B030D-6E8A-4147-A177-3AD203B41FA5}">
                      <a16:colId xmlns:a16="http://schemas.microsoft.com/office/drawing/2014/main" val="2475265768"/>
                    </a:ext>
                  </a:extLst>
                </a:gridCol>
                <a:gridCol w="998855">
                  <a:extLst>
                    <a:ext uri="{9D8B030D-6E8A-4147-A177-3AD203B41FA5}">
                      <a16:colId xmlns:a16="http://schemas.microsoft.com/office/drawing/2014/main" val="3307844467"/>
                    </a:ext>
                  </a:extLst>
                </a:gridCol>
                <a:gridCol w="941705">
                  <a:extLst>
                    <a:ext uri="{9D8B030D-6E8A-4147-A177-3AD203B41FA5}">
                      <a16:colId xmlns:a16="http://schemas.microsoft.com/office/drawing/2014/main" val="3078097158"/>
                    </a:ext>
                  </a:extLst>
                </a:gridCol>
                <a:gridCol w="1125220">
                  <a:extLst>
                    <a:ext uri="{9D8B030D-6E8A-4147-A177-3AD203B41FA5}">
                      <a16:colId xmlns:a16="http://schemas.microsoft.com/office/drawing/2014/main" val="2921061009"/>
                    </a:ext>
                  </a:extLst>
                </a:gridCol>
                <a:gridCol w="574675">
                  <a:extLst>
                    <a:ext uri="{9D8B030D-6E8A-4147-A177-3AD203B41FA5}">
                      <a16:colId xmlns:a16="http://schemas.microsoft.com/office/drawing/2014/main" val="4095477584"/>
                    </a:ext>
                  </a:extLst>
                </a:gridCol>
                <a:gridCol w="1125220">
                  <a:extLst>
                    <a:ext uri="{9D8B030D-6E8A-4147-A177-3AD203B41FA5}">
                      <a16:colId xmlns:a16="http://schemas.microsoft.com/office/drawing/2014/main" val="3962245582"/>
                    </a:ext>
                  </a:extLst>
                </a:gridCol>
              </a:tblGrid>
              <a:tr h="180975">
                <a:tc gridSpan="7">
                  <a:txBody>
                    <a:bodyPr/>
                    <a:lstStyle/>
                    <a:p>
                      <a:pPr algn="ctr">
                        <a:spcAft>
                          <a:spcPts val="0"/>
                        </a:spcAft>
                      </a:pPr>
                      <a:r>
                        <a:rPr lang="zh-CN" sz="1100" kern="0" dirty="0">
                          <a:effectLst/>
                        </a:rPr>
                        <a:t>衣物表：</a:t>
                      </a:r>
                      <a:r>
                        <a:rPr lang="en-US" sz="1100" kern="0" dirty="0">
                          <a:effectLst/>
                        </a:rPr>
                        <a:t>clothing</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651827766"/>
                  </a:ext>
                </a:extLst>
              </a:tr>
              <a:tr h="180975">
                <a:tc>
                  <a:txBody>
                    <a:bodyPr/>
                    <a:lstStyle/>
                    <a:p>
                      <a:pPr algn="ctr">
                        <a:spcAft>
                          <a:spcPts val="0"/>
                        </a:spcAft>
                      </a:pPr>
                      <a:r>
                        <a:rPr lang="zh-CN" sz="1100" kern="0">
                          <a:effectLst/>
                        </a:rPr>
                        <a:t>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a:effectLst/>
                        </a:rPr>
                        <a:t>用来存储衣物的表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44583145"/>
                  </a:ext>
                </a:extLst>
              </a:tr>
              <a:tr h="180975">
                <a:tc>
                  <a:txBody>
                    <a:bodyPr/>
                    <a:lstStyle/>
                    <a:p>
                      <a:pPr algn="ctr">
                        <a:spcAft>
                          <a:spcPts val="0"/>
                        </a:spcAft>
                      </a:pPr>
                      <a:r>
                        <a:rPr lang="zh-CN" sz="1100" kern="0">
                          <a:effectLst/>
                        </a:rPr>
                        <a:t>编号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字段类型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是否为主键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是否允许为空</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默认值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备注信息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569532732"/>
                  </a:ext>
                </a:extLst>
              </a:tr>
              <a:tr h="180975">
                <a:tc>
                  <a:txBody>
                    <a:bodyPr/>
                    <a:lstStyle/>
                    <a:p>
                      <a:pPr algn="ctr">
                        <a:spcAft>
                          <a:spcPts val="0"/>
                        </a:spcAft>
                      </a:pPr>
                      <a:r>
                        <a:rPr lang="en-US" sz="1100" kern="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自增</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06154407"/>
                  </a:ext>
                </a:extLst>
              </a:tr>
              <a:tr h="180975">
                <a:tc>
                  <a:txBody>
                    <a:bodyPr/>
                    <a:lstStyle/>
                    <a:p>
                      <a:pPr algn="ctr">
                        <a:spcAft>
                          <a:spcPts val="0"/>
                        </a:spcAft>
                      </a:pPr>
                      <a:r>
                        <a:rPr lang="en-US" sz="1100" kern="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clothing_pic</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varchar(255)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衣物图片地址</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64115526"/>
                  </a:ext>
                </a:extLst>
              </a:tr>
              <a:tr h="180975">
                <a:tc>
                  <a:txBody>
                    <a:bodyPr/>
                    <a:lstStyle/>
                    <a:p>
                      <a:pPr algn="ctr">
                        <a:spcAft>
                          <a:spcPts val="0"/>
                        </a:spcAft>
                      </a:pPr>
                      <a:r>
                        <a:rPr lang="en-US" sz="1100" kern="0">
                          <a:effectLst/>
                        </a:rPr>
                        <a:t>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参考用户表的主键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73318612"/>
                  </a:ext>
                </a:extLst>
              </a:tr>
              <a:tr h="180975">
                <a:tc>
                  <a:txBody>
                    <a:bodyPr/>
                    <a:lstStyle/>
                    <a:p>
                      <a:pPr algn="ctr">
                        <a:spcAft>
                          <a:spcPts val="0"/>
                        </a:spcAft>
                      </a:pPr>
                      <a:r>
                        <a:rPr lang="en-US" sz="1100" kern="0">
                          <a:effectLst/>
                        </a:rPr>
                        <a:t>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type_id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参考类别表的主键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28349264"/>
                  </a:ext>
                </a:extLst>
              </a:tr>
              <a:tr h="180975">
                <a:tc>
                  <a:txBody>
                    <a:bodyPr/>
                    <a:lstStyle/>
                    <a:p>
                      <a:pPr algn="ctr">
                        <a:spcAft>
                          <a:spcPts val="0"/>
                        </a:spcAft>
                      </a:pPr>
                      <a:r>
                        <a:rPr lang="zh-CN" sz="1100" kern="0">
                          <a:effectLst/>
                        </a:rPr>
                        <a:t>补充说明</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336584014"/>
                  </a:ext>
                </a:extLst>
              </a:tr>
            </a:tbl>
          </a:graphicData>
        </a:graphic>
      </p:graphicFrame>
      <p:graphicFrame>
        <p:nvGraphicFramePr>
          <p:cNvPr id="3" name="表格 2">
            <a:extLst>
              <a:ext uri="{FF2B5EF4-FFF2-40B4-BE49-F238E27FC236}">
                <a16:creationId xmlns:a16="http://schemas.microsoft.com/office/drawing/2014/main" id="{0FE95656-4398-4B49-AF61-94AC53C9D4C4}"/>
              </a:ext>
            </a:extLst>
          </p:cNvPr>
          <p:cNvGraphicFramePr>
            <a:graphicFrameLocks noGrp="1"/>
          </p:cNvGraphicFramePr>
          <p:nvPr>
            <p:extLst>
              <p:ext uri="{D42A27DB-BD31-4B8C-83A1-F6EECF244321}">
                <p14:modId xmlns:p14="http://schemas.microsoft.com/office/powerpoint/2010/main" val="402025844"/>
              </p:ext>
            </p:extLst>
          </p:nvPr>
        </p:nvGraphicFramePr>
        <p:xfrm>
          <a:off x="2213666" y="2266792"/>
          <a:ext cx="6489700" cy="1085850"/>
        </p:xfrm>
        <a:graphic>
          <a:graphicData uri="http://schemas.openxmlformats.org/drawingml/2006/table">
            <a:tbl>
              <a:tblPr firstRow="1" firstCol="1" bandRow="1">
                <a:tableStyleId>{6CC53789-9DAD-44E7-A620-32084E5B6F51}</a:tableStyleId>
              </a:tblPr>
              <a:tblGrid>
                <a:gridCol w="767715">
                  <a:extLst>
                    <a:ext uri="{9D8B030D-6E8A-4147-A177-3AD203B41FA5}">
                      <a16:colId xmlns:a16="http://schemas.microsoft.com/office/drawing/2014/main" val="2848610965"/>
                    </a:ext>
                  </a:extLst>
                </a:gridCol>
                <a:gridCol w="896620">
                  <a:extLst>
                    <a:ext uri="{9D8B030D-6E8A-4147-A177-3AD203B41FA5}">
                      <a16:colId xmlns:a16="http://schemas.microsoft.com/office/drawing/2014/main" val="2865431023"/>
                    </a:ext>
                  </a:extLst>
                </a:gridCol>
                <a:gridCol w="1011555">
                  <a:extLst>
                    <a:ext uri="{9D8B030D-6E8A-4147-A177-3AD203B41FA5}">
                      <a16:colId xmlns:a16="http://schemas.microsoft.com/office/drawing/2014/main" val="3478945913"/>
                    </a:ext>
                  </a:extLst>
                </a:gridCol>
                <a:gridCol w="953135">
                  <a:extLst>
                    <a:ext uri="{9D8B030D-6E8A-4147-A177-3AD203B41FA5}">
                      <a16:colId xmlns:a16="http://schemas.microsoft.com/office/drawing/2014/main" val="4267426311"/>
                    </a:ext>
                  </a:extLst>
                </a:gridCol>
                <a:gridCol w="1139190">
                  <a:extLst>
                    <a:ext uri="{9D8B030D-6E8A-4147-A177-3AD203B41FA5}">
                      <a16:colId xmlns:a16="http://schemas.microsoft.com/office/drawing/2014/main" val="4071885411"/>
                    </a:ext>
                  </a:extLst>
                </a:gridCol>
                <a:gridCol w="582295">
                  <a:extLst>
                    <a:ext uri="{9D8B030D-6E8A-4147-A177-3AD203B41FA5}">
                      <a16:colId xmlns:a16="http://schemas.microsoft.com/office/drawing/2014/main" val="1959660644"/>
                    </a:ext>
                  </a:extLst>
                </a:gridCol>
                <a:gridCol w="1139190">
                  <a:extLst>
                    <a:ext uri="{9D8B030D-6E8A-4147-A177-3AD203B41FA5}">
                      <a16:colId xmlns:a16="http://schemas.microsoft.com/office/drawing/2014/main" val="669393150"/>
                    </a:ext>
                  </a:extLst>
                </a:gridCol>
              </a:tblGrid>
              <a:tr h="180975">
                <a:tc gridSpan="7">
                  <a:txBody>
                    <a:bodyPr/>
                    <a:lstStyle/>
                    <a:p>
                      <a:pPr algn="ctr">
                        <a:spcAft>
                          <a:spcPts val="0"/>
                        </a:spcAft>
                      </a:pPr>
                      <a:r>
                        <a:rPr lang="zh-CN" sz="1100" kern="0" dirty="0">
                          <a:effectLst/>
                        </a:rPr>
                        <a:t>衣物类别表：</a:t>
                      </a:r>
                      <a:r>
                        <a:rPr lang="en-US" sz="1100" kern="0" dirty="0">
                          <a:effectLst/>
                        </a:rPr>
                        <a:t>type</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85558616"/>
                  </a:ext>
                </a:extLst>
              </a:tr>
              <a:tr h="180975">
                <a:tc>
                  <a:txBody>
                    <a:bodyPr/>
                    <a:lstStyle/>
                    <a:p>
                      <a:pPr algn="ctr">
                        <a:spcAft>
                          <a:spcPts val="0"/>
                        </a:spcAft>
                      </a:pPr>
                      <a:r>
                        <a:rPr lang="zh-CN" sz="1100" kern="0">
                          <a:effectLst/>
                        </a:rPr>
                        <a:t>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dirty="0">
                          <a:effectLst/>
                        </a:rPr>
                        <a:t>用来管理衣物类别的表</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150630565"/>
                  </a:ext>
                </a:extLst>
              </a:tr>
              <a:tr h="180975">
                <a:tc>
                  <a:txBody>
                    <a:bodyPr/>
                    <a:lstStyle/>
                    <a:p>
                      <a:pPr algn="ctr">
                        <a:spcAft>
                          <a:spcPts val="0"/>
                        </a:spcAft>
                      </a:pPr>
                      <a:r>
                        <a:rPr lang="zh-CN" sz="1100" kern="0">
                          <a:effectLst/>
                        </a:rPr>
                        <a:t>编号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字段类型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是否为主键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是否允许为空</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默认值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备注信息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814250684"/>
                  </a:ext>
                </a:extLst>
              </a:tr>
              <a:tr h="180975">
                <a:tc>
                  <a:txBody>
                    <a:bodyPr/>
                    <a:lstStyle/>
                    <a:p>
                      <a:pPr algn="ctr">
                        <a:spcAft>
                          <a:spcPts val="0"/>
                        </a:spcAft>
                      </a:pPr>
                      <a:r>
                        <a:rPr lang="en-US" sz="1100" kern="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自增</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14923410"/>
                  </a:ext>
                </a:extLst>
              </a:tr>
              <a:tr h="180975">
                <a:tc>
                  <a:txBody>
                    <a:bodyPr/>
                    <a:lstStyle/>
                    <a:p>
                      <a:pPr algn="ctr">
                        <a:spcAft>
                          <a:spcPts val="0"/>
                        </a:spcAft>
                      </a:pPr>
                      <a:r>
                        <a:rPr lang="en-US" sz="1100" kern="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type_name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varchar(255)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衣物类别名称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22400408"/>
                  </a:ext>
                </a:extLst>
              </a:tr>
              <a:tr h="180975">
                <a:tc>
                  <a:txBody>
                    <a:bodyPr/>
                    <a:lstStyle/>
                    <a:p>
                      <a:pPr algn="ctr">
                        <a:spcAft>
                          <a:spcPts val="0"/>
                        </a:spcAft>
                      </a:pPr>
                      <a:r>
                        <a:rPr lang="zh-CN" sz="1100" kern="0">
                          <a:effectLst/>
                        </a:rPr>
                        <a:t>补充说明</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6926290"/>
                  </a:ext>
                </a:extLst>
              </a:tr>
            </a:tbl>
          </a:graphicData>
        </a:graphic>
      </p:graphicFrame>
      <p:graphicFrame>
        <p:nvGraphicFramePr>
          <p:cNvPr id="6" name="表格 5">
            <a:extLst>
              <a:ext uri="{FF2B5EF4-FFF2-40B4-BE49-F238E27FC236}">
                <a16:creationId xmlns:a16="http://schemas.microsoft.com/office/drawing/2014/main" id="{CBC19EBC-E5D4-4574-9542-216A7D1D47B2}"/>
              </a:ext>
            </a:extLst>
          </p:cNvPr>
          <p:cNvGraphicFramePr>
            <a:graphicFrameLocks noGrp="1"/>
          </p:cNvGraphicFramePr>
          <p:nvPr>
            <p:extLst>
              <p:ext uri="{D42A27DB-BD31-4B8C-83A1-F6EECF244321}">
                <p14:modId xmlns:p14="http://schemas.microsoft.com/office/powerpoint/2010/main" val="2161894555"/>
              </p:ext>
            </p:extLst>
          </p:nvPr>
        </p:nvGraphicFramePr>
        <p:xfrm>
          <a:off x="1058752" y="3382542"/>
          <a:ext cx="6489700" cy="1756410"/>
        </p:xfrm>
        <a:graphic>
          <a:graphicData uri="http://schemas.openxmlformats.org/drawingml/2006/table">
            <a:tbl>
              <a:tblPr firstRow="1" firstCol="1" bandRow="1">
                <a:tableStyleId>{6CC53789-9DAD-44E7-A620-32084E5B6F51}</a:tableStyleId>
              </a:tblPr>
              <a:tblGrid>
                <a:gridCol w="767715">
                  <a:extLst>
                    <a:ext uri="{9D8B030D-6E8A-4147-A177-3AD203B41FA5}">
                      <a16:colId xmlns:a16="http://schemas.microsoft.com/office/drawing/2014/main" val="1414142655"/>
                    </a:ext>
                  </a:extLst>
                </a:gridCol>
                <a:gridCol w="896620">
                  <a:extLst>
                    <a:ext uri="{9D8B030D-6E8A-4147-A177-3AD203B41FA5}">
                      <a16:colId xmlns:a16="http://schemas.microsoft.com/office/drawing/2014/main" val="57058650"/>
                    </a:ext>
                  </a:extLst>
                </a:gridCol>
                <a:gridCol w="1011555">
                  <a:extLst>
                    <a:ext uri="{9D8B030D-6E8A-4147-A177-3AD203B41FA5}">
                      <a16:colId xmlns:a16="http://schemas.microsoft.com/office/drawing/2014/main" val="2896429413"/>
                    </a:ext>
                  </a:extLst>
                </a:gridCol>
                <a:gridCol w="953135">
                  <a:extLst>
                    <a:ext uri="{9D8B030D-6E8A-4147-A177-3AD203B41FA5}">
                      <a16:colId xmlns:a16="http://schemas.microsoft.com/office/drawing/2014/main" val="4128823404"/>
                    </a:ext>
                  </a:extLst>
                </a:gridCol>
                <a:gridCol w="1139190">
                  <a:extLst>
                    <a:ext uri="{9D8B030D-6E8A-4147-A177-3AD203B41FA5}">
                      <a16:colId xmlns:a16="http://schemas.microsoft.com/office/drawing/2014/main" val="1109275049"/>
                    </a:ext>
                  </a:extLst>
                </a:gridCol>
                <a:gridCol w="582295">
                  <a:extLst>
                    <a:ext uri="{9D8B030D-6E8A-4147-A177-3AD203B41FA5}">
                      <a16:colId xmlns:a16="http://schemas.microsoft.com/office/drawing/2014/main" val="2409926917"/>
                    </a:ext>
                  </a:extLst>
                </a:gridCol>
                <a:gridCol w="1139190">
                  <a:extLst>
                    <a:ext uri="{9D8B030D-6E8A-4147-A177-3AD203B41FA5}">
                      <a16:colId xmlns:a16="http://schemas.microsoft.com/office/drawing/2014/main" val="3458098357"/>
                    </a:ext>
                  </a:extLst>
                </a:gridCol>
              </a:tblGrid>
              <a:tr h="180975">
                <a:tc gridSpan="7">
                  <a:txBody>
                    <a:bodyPr/>
                    <a:lstStyle/>
                    <a:p>
                      <a:pPr algn="ctr">
                        <a:spcAft>
                          <a:spcPts val="0"/>
                        </a:spcAft>
                      </a:pPr>
                      <a:r>
                        <a:rPr lang="zh-CN" sz="1100" kern="0">
                          <a:effectLst/>
                        </a:rPr>
                        <a:t>衣物子类别表：</a:t>
                      </a:r>
                      <a:r>
                        <a:rPr lang="en-US" sz="1100" kern="0">
                          <a:effectLst/>
                        </a:rPr>
                        <a:t>subtype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308694447"/>
                  </a:ext>
                </a:extLst>
              </a:tr>
              <a:tr h="180975">
                <a:tc>
                  <a:txBody>
                    <a:bodyPr/>
                    <a:lstStyle/>
                    <a:p>
                      <a:pPr algn="ctr">
                        <a:spcAft>
                          <a:spcPts val="0"/>
                        </a:spcAft>
                      </a:pPr>
                      <a:r>
                        <a:rPr lang="zh-CN" sz="1100" kern="0">
                          <a:effectLst/>
                        </a:rPr>
                        <a:t>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a:effectLst/>
                        </a:rPr>
                        <a:t>用来管理衣物类别的表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665414420"/>
                  </a:ext>
                </a:extLst>
              </a:tr>
              <a:tr h="180975">
                <a:tc>
                  <a:txBody>
                    <a:bodyPr/>
                    <a:lstStyle/>
                    <a:p>
                      <a:pPr algn="ctr">
                        <a:spcAft>
                          <a:spcPts val="0"/>
                        </a:spcAft>
                      </a:pPr>
                      <a:r>
                        <a:rPr lang="zh-CN" sz="1100" kern="0">
                          <a:effectLst/>
                        </a:rPr>
                        <a:t>编号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字段类型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是否为主键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是否允许为空</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默认值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备注信息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650777735"/>
                  </a:ext>
                </a:extLst>
              </a:tr>
              <a:tr h="180975">
                <a:tc>
                  <a:txBody>
                    <a:bodyPr/>
                    <a:lstStyle/>
                    <a:p>
                      <a:pPr algn="ctr">
                        <a:spcAft>
                          <a:spcPts val="0"/>
                        </a:spcAft>
                      </a:pPr>
                      <a:r>
                        <a:rPr lang="en-US" sz="1100" kern="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dirty="0">
                          <a:effectLst/>
                        </a:rPr>
                        <a:t>是</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自增</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41648995"/>
                  </a:ext>
                </a:extLst>
              </a:tr>
              <a:tr h="180975">
                <a:tc>
                  <a:txBody>
                    <a:bodyPr/>
                    <a:lstStyle/>
                    <a:p>
                      <a:pPr algn="ctr">
                        <a:spcAft>
                          <a:spcPts val="0"/>
                        </a:spcAft>
                      </a:pPr>
                      <a:r>
                        <a:rPr lang="en-US" sz="1100" kern="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subtype_name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varchar(255)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dirty="0">
                          <a:effectLst/>
                        </a:rPr>
                        <a:t>否</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衣物子类别名称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509826173"/>
                  </a:ext>
                </a:extLst>
              </a:tr>
              <a:tr h="180975">
                <a:tc>
                  <a:txBody>
                    <a:bodyPr/>
                    <a:lstStyle/>
                    <a:p>
                      <a:pPr algn="ctr">
                        <a:spcAft>
                          <a:spcPts val="0"/>
                        </a:spcAft>
                      </a:pPr>
                      <a:r>
                        <a:rPr lang="en-US" sz="1100" kern="0">
                          <a:effectLst/>
                        </a:rPr>
                        <a:t>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type_id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dirty="0">
                          <a:effectLst/>
                        </a:rPr>
                        <a:t>否</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参考类别表的主键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73023130"/>
                  </a:ext>
                </a:extLst>
              </a:tr>
              <a:tr h="180975">
                <a:tc>
                  <a:txBody>
                    <a:bodyPr/>
                    <a:lstStyle/>
                    <a:p>
                      <a:pPr algn="ctr">
                        <a:spcAft>
                          <a:spcPts val="0"/>
                        </a:spcAft>
                      </a:pPr>
                      <a:r>
                        <a:rPr lang="en-US" sz="1100" kern="0">
                          <a:effectLst/>
                        </a:rPr>
                        <a:t>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level</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类别等级</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33984571"/>
                  </a:ext>
                </a:extLst>
              </a:tr>
              <a:tr h="180975">
                <a:tc>
                  <a:txBody>
                    <a:bodyPr/>
                    <a:lstStyle/>
                    <a:p>
                      <a:pPr algn="ctr">
                        <a:spcAft>
                          <a:spcPts val="0"/>
                        </a:spcAft>
                      </a:pPr>
                      <a:r>
                        <a:rPr lang="zh-CN" sz="1100" kern="0">
                          <a:effectLst/>
                        </a:rPr>
                        <a:t>补充说明</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318872717"/>
                  </a:ext>
                </a:extLst>
              </a:tr>
            </a:tbl>
          </a:graphicData>
        </a:graphic>
      </p:graphicFrame>
    </p:spTree>
    <p:extLst>
      <p:ext uri="{BB962C8B-B14F-4D97-AF65-F5344CB8AC3E}">
        <p14:creationId xmlns:p14="http://schemas.microsoft.com/office/powerpoint/2010/main" val="12497135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6" name="Google Shape;506;p32"/>
          <p:cNvPicPr preferRelativeResize="0"/>
          <p:nvPr/>
        </p:nvPicPr>
        <p:blipFill>
          <a:blip r:embed="rId3">
            <a:alphaModFix/>
          </a:blip>
          <a:stretch>
            <a:fillRect/>
          </a:stretch>
        </p:blipFill>
        <p:spPr>
          <a:xfrm>
            <a:off x="8394392" y="4482791"/>
            <a:ext cx="695900" cy="570200"/>
          </a:xfrm>
          <a:prstGeom prst="rect">
            <a:avLst/>
          </a:prstGeom>
          <a:noFill/>
          <a:ln>
            <a:noFill/>
          </a:ln>
        </p:spPr>
      </p:pic>
      <p:grpSp>
        <p:nvGrpSpPr>
          <p:cNvPr id="507" name="Google Shape;507;p32"/>
          <p:cNvGrpSpPr/>
          <p:nvPr/>
        </p:nvGrpSpPr>
        <p:grpSpPr>
          <a:xfrm>
            <a:off x="8255652" y="2636048"/>
            <a:ext cx="630641" cy="901539"/>
            <a:chOff x="5979675" y="4640775"/>
            <a:chExt cx="241875" cy="345775"/>
          </a:xfrm>
        </p:grpSpPr>
        <p:sp>
          <p:nvSpPr>
            <p:cNvPr id="508" name="Google Shape;508;p32"/>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32"/>
          <p:cNvGrpSpPr/>
          <p:nvPr/>
        </p:nvGrpSpPr>
        <p:grpSpPr>
          <a:xfrm>
            <a:off x="7746325" y="309651"/>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9" name="Google Shape;529;p32"/>
          <p:cNvGrpSpPr/>
          <p:nvPr/>
        </p:nvGrpSpPr>
        <p:grpSpPr>
          <a:xfrm>
            <a:off x="-29211" y="1316420"/>
            <a:ext cx="1463852" cy="2439434"/>
            <a:chOff x="6362575" y="3991175"/>
            <a:chExt cx="336425" cy="510075"/>
          </a:xfrm>
        </p:grpSpPr>
        <p:sp>
          <p:nvSpPr>
            <p:cNvPr id="530" name="Google Shape;530;p32"/>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2"/>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2"/>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2"/>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2"/>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2"/>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2"/>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2"/>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2"/>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2"/>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2"/>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2"/>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2"/>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543" name="Google Shape;543;p32"/>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2"/>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2"/>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2"/>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2"/>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2"/>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32"/>
          <p:cNvGrpSpPr/>
          <p:nvPr/>
        </p:nvGrpSpPr>
        <p:grpSpPr>
          <a:xfrm>
            <a:off x="2974103" y="4655467"/>
            <a:ext cx="486191" cy="485450"/>
            <a:chOff x="5721625" y="4984150"/>
            <a:chExt cx="196950" cy="196650"/>
          </a:xfrm>
        </p:grpSpPr>
        <p:sp>
          <p:nvSpPr>
            <p:cNvPr id="550" name="Google Shape;550;p32"/>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2"/>
          <p:cNvGrpSpPr/>
          <p:nvPr/>
        </p:nvGrpSpPr>
        <p:grpSpPr>
          <a:xfrm>
            <a:off x="6150868" y="2967386"/>
            <a:ext cx="3850083" cy="3030809"/>
            <a:chOff x="5855892" y="2765248"/>
            <a:chExt cx="3850083" cy="3030809"/>
          </a:xfrm>
        </p:grpSpPr>
        <p:sp>
          <p:nvSpPr>
            <p:cNvPr id="556" name="Google Shape;556;p32"/>
            <p:cNvSpPr/>
            <p:nvPr/>
          </p:nvSpPr>
          <p:spPr>
            <a:xfrm flipH="1">
              <a:off x="5855892" y="2765248"/>
              <a:ext cx="3850083" cy="3030809"/>
            </a:xfrm>
            <a:custGeom>
              <a:avLst/>
              <a:gdLst/>
              <a:ahLst/>
              <a:cxnLst/>
              <a:rect l="l" t="t" r="r" b="b"/>
              <a:pathLst>
                <a:path w="22073" h="17376" extrusionOk="0">
                  <a:moveTo>
                    <a:pt x="1149" y="0"/>
                  </a:moveTo>
                  <a:cubicBezTo>
                    <a:pt x="1" y="0"/>
                    <a:pt x="975" y="2695"/>
                    <a:pt x="1358" y="3386"/>
                  </a:cubicBezTo>
                  <a:cubicBezTo>
                    <a:pt x="2198" y="4899"/>
                    <a:pt x="3524" y="6098"/>
                    <a:pt x="4943" y="7061"/>
                  </a:cubicBezTo>
                  <a:cubicBezTo>
                    <a:pt x="6771" y="8300"/>
                    <a:pt x="8801" y="9217"/>
                    <a:pt x="10658" y="10413"/>
                  </a:cubicBezTo>
                  <a:cubicBezTo>
                    <a:pt x="11457" y="10929"/>
                    <a:pt x="12230" y="11501"/>
                    <a:pt x="12866" y="12205"/>
                  </a:cubicBezTo>
                  <a:cubicBezTo>
                    <a:pt x="13900" y="13351"/>
                    <a:pt x="14533" y="14792"/>
                    <a:pt x="15350" y="16101"/>
                  </a:cubicBezTo>
                  <a:cubicBezTo>
                    <a:pt x="15612" y="16521"/>
                    <a:pt x="15913" y="16946"/>
                    <a:pt x="16354" y="17170"/>
                  </a:cubicBezTo>
                  <a:cubicBezTo>
                    <a:pt x="16670" y="17332"/>
                    <a:pt x="17026" y="17376"/>
                    <a:pt x="17384" y="17376"/>
                  </a:cubicBezTo>
                  <a:cubicBezTo>
                    <a:pt x="17538" y="17376"/>
                    <a:pt x="17691" y="17368"/>
                    <a:pt x="17843" y="17358"/>
                  </a:cubicBezTo>
                  <a:cubicBezTo>
                    <a:pt x="18720" y="17300"/>
                    <a:pt x="19595" y="17192"/>
                    <a:pt x="20459" y="17032"/>
                  </a:cubicBezTo>
                  <a:cubicBezTo>
                    <a:pt x="20939" y="16945"/>
                    <a:pt x="21463" y="16811"/>
                    <a:pt x="21742" y="16411"/>
                  </a:cubicBezTo>
                  <a:cubicBezTo>
                    <a:pt x="22072" y="15937"/>
                    <a:pt x="21926" y="15287"/>
                    <a:pt x="21702" y="14755"/>
                  </a:cubicBezTo>
                  <a:cubicBezTo>
                    <a:pt x="20625" y="12206"/>
                    <a:pt x="18172" y="10535"/>
                    <a:pt x="15740" y="9217"/>
                  </a:cubicBezTo>
                  <a:cubicBezTo>
                    <a:pt x="13914" y="8227"/>
                    <a:pt x="12030" y="7347"/>
                    <a:pt x="10191" y="6384"/>
                  </a:cubicBezTo>
                  <a:cubicBezTo>
                    <a:pt x="8553" y="5526"/>
                    <a:pt x="6939" y="4603"/>
                    <a:pt x="5465" y="3480"/>
                  </a:cubicBezTo>
                  <a:cubicBezTo>
                    <a:pt x="4223" y="2534"/>
                    <a:pt x="3150" y="816"/>
                    <a:pt x="1746" y="164"/>
                  </a:cubicBezTo>
                  <a:cubicBezTo>
                    <a:pt x="1502" y="51"/>
                    <a:pt x="1306" y="0"/>
                    <a:pt x="114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32"/>
            <p:cNvGrpSpPr/>
            <p:nvPr/>
          </p:nvGrpSpPr>
          <p:grpSpPr>
            <a:xfrm>
              <a:off x="8320882" y="3662814"/>
              <a:ext cx="301490" cy="101204"/>
              <a:chOff x="8273257" y="3662814"/>
              <a:chExt cx="301490" cy="101204"/>
            </a:xfrm>
          </p:grpSpPr>
          <p:sp>
            <p:nvSpPr>
              <p:cNvPr id="558" name="Google Shape;558;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2"/>
            <p:cNvGrpSpPr/>
            <p:nvPr/>
          </p:nvGrpSpPr>
          <p:grpSpPr>
            <a:xfrm>
              <a:off x="7235032" y="4603489"/>
              <a:ext cx="301490" cy="101204"/>
              <a:chOff x="8273257" y="3662814"/>
              <a:chExt cx="301490" cy="101204"/>
            </a:xfrm>
          </p:grpSpPr>
          <p:sp>
            <p:nvSpPr>
              <p:cNvPr id="561" name="Google Shape;561;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文本框 1">
            <a:extLst>
              <a:ext uri="{FF2B5EF4-FFF2-40B4-BE49-F238E27FC236}">
                <a16:creationId xmlns:a16="http://schemas.microsoft.com/office/drawing/2014/main" id="{82507770-E1FB-4021-9965-20DCB6D67F3B}"/>
              </a:ext>
            </a:extLst>
          </p:cNvPr>
          <p:cNvSpPr txBox="1"/>
          <p:nvPr/>
        </p:nvSpPr>
        <p:spPr>
          <a:xfrm>
            <a:off x="183911" y="110988"/>
            <a:ext cx="279019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系统结构图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133065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8263413" y="446871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12619" y="3024131"/>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搭配列表</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296B9FE0-47CB-4573-BA31-46B09E0EA4A8}"/>
              </a:ext>
            </a:extLst>
          </p:cNvPr>
          <p:cNvGraphicFramePr>
            <a:graphicFrameLocks noGrp="1"/>
          </p:cNvGraphicFramePr>
          <p:nvPr>
            <p:extLst>
              <p:ext uri="{D42A27DB-BD31-4B8C-83A1-F6EECF244321}">
                <p14:modId xmlns:p14="http://schemas.microsoft.com/office/powerpoint/2010/main" val="689233255"/>
              </p:ext>
            </p:extLst>
          </p:nvPr>
        </p:nvGraphicFramePr>
        <p:xfrm>
          <a:off x="1327150" y="708287"/>
          <a:ext cx="6489700" cy="1756410"/>
        </p:xfrm>
        <a:graphic>
          <a:graphicData uri="http://schemas.openxmlformats.org/drawingml/2006/table">
            <a:tbl>
              <a:tblPr firstRow="1" firstCol="1" bandRow="1">
                <a:tableStyleId>{6CC53789-9DAD-44E7-A620-32084E5B6F51}</a:tableStyleId>
              </a:tblPr>
              <a:tblGrid>
                <a:gridCol w="772160">
                  <a:extLst>
                    <a:ext uri="{9D8B030D-6E8A-4147-A177-3AD203B41FA5}">
                      <a16:colId xmlns:a16="http://schemas.microsoft.com/office/drawing/2014/main" val="1978401913"/>
                    </a:ext>
                  </a:extLst>
                </a:gridCol>
                <a:gridCol w="1044575">
                  <a:extLst>
                    <a:ext uri="{9D8B030D-6E8A-4147-A177-3AD203B41FA5}">
                      <a16:colId xmlns:a16="http://schemas.microsoft.com/office/drawing/2014/main" val="2388856680"/>
                    </a:ext>
                  </a:extLst>
                </a:gridCol>
                <a:gridCol w="1016635">
                  <a:extLst>
                    <a:ext uri="{9D8B030D-6E8A-4147-A177-3AD203B41FA5}">
                      <a16:colId xmlns:a16="http://schemas.microsoft.com/office/drawing/2014/main" val="2138998106"/>
                    </a:ext>
                  </a:extLst>
                </a:gridCol>
                <a:gridCol w="958215">
                  <a:extLst>
                    <a:ext uri="{9D8B030D-6E8A-4147-A177-3AD203B41FA5}">
                      <a16:colId xmlns:a16="http://schemas.microsoft.com/office/drawing/2014/main" val="1061465519"/>
                    </a:ext>
                  </a:extLst>
                </a:gridCol>
                <a:gridCol w="1144905">
                  <a:extLst>
                    <a:ext uri="{9D8B030D-6E8A-4147-A177-3AD203B41FA5}">
                      <a16:colId xmlns:a16="http://schemas.microsoft.com/office/drawing/2014/main" val="3775028807"/>
                    </a:ext>
                  </a:extLst>
                </a:gridCol>
                <a:gridCol w="585470">
                  <a:extLst>
                    <a:ext uri="{9D8B030D-6E8A-4147-A177-3AD203B41FA5}">
                      <a16:colId xmlns:a16="http://schemas.microsoft.com/office/drawing/2014/main" val="4172882015"/>
                    </a:ext>
                  </a:extLst>
                </a:gridCol>
                <a:gridCol w="967740">
                  <a:extLst>
                    <a:ext uri="{9D8B030D-6E8A-4147-A177-3AD203B41FA5}">
                      <a16:colId xmlns:a16="http://schemas.microsoft.com/office/drawing/2014/main" val="2076681586"/>
                    </a:ext>
                  </a:extLst>
                </a:gridCol>
              </a:tblGrid>
              <a:tr h="180975">
                <a:tc gridSpan="7">
                  <a:txBody>
                    <a:bodyPr/>
                    <a:lstStyle/>
                    <a:p>
                      <a:pPr algn="ctr">
                        <a:spcAft>
                          <a:spcPts val="0"/>
                        </a:spcAft>
                      </a:pPr>
                      <a:r>
                        <a:rPr lang="zh-CN" sz="1100" kern="0">
                          <a:effectLst/>
                        </a:rPr>
                        <a:t>搭配列表表：</a:t>
                      </a:r>
                      <a:r>
                        <a:rPr lang="en-US" sz="1100" kern="0">
                          <a:effectLst/>
                        </a:rPr>
                        <a:t>match</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107950850"/>
                  </a:ext>
                </a:extLst>
              </a:tr>
              <a:tr h="180975">
                <a:tc>
                  <a:txBody>
                    <a:bodyPr/>
                    <a:lstStyle/>
                    <a:p>
                      <a:pPr algn="ctr">
                        <a:spcAft>
                          <a:spcPts val="0"/>
                        </a:spcAft>
                      </a:pPr>
                      <a:r>
                        <a:rPr lang="zh-CN" sz="1100" kern="0">
                          <a:effectLst/>
                        </a:rPr>
                        <a:t>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a:effectLst/>
                        </a:rPr>
                        <a:t>用来管理搭配的表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353301099"/>
                  </a:ext>
                </a:extLst>
              </a:tr>
              <a:tr h="180975">
                <a:tc>
                  <a:txBody>
                    <a:bodyPr/>
                    <a:lstStyle/>
                    <a:p>
                      <a:pPr algn="ctr">
                        <a:spcAft>
                          <a:spcPts val="0"/>
                        </a:spcAft>
                      </a:pPr>
                      <a:r>
                        <a:rPr lang="zh-CN" sz="1100" kern="0">
                          <a:effectLst/>
                        </a:rPr>
                        <a:t>编号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字段类型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是否为主键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是否允许为空</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默认值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备注信息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84362713"/>
                  </a:ext>
                </a:extLst>
              </a:tr>
              <a:tr h="180975">
                <a:tc>
                  <a:txBody>
                    <a:bodyPr/>
                    <a:lstStyle/>
                    <a:p>
                      <a:pPr algn="ctr">
                        <a:spcAft>
                          <a:spcPts val="0"/>
                        </a:spcAft>
                      </a:pPr>
                      <a:r>
                        <a:rPr lang="en-US" sz="1100" kern="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自增</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515570068"/>
                  </a:ext>
                </a:extLst>
              </a:tr>
              <a:tr h="180975">
                <a:tc>
                  <a:txBody>
                    <a:bodyPr/>
                    <a:lstStyle/>
                    <a:p>
                      <a:pPr algn="ctr">
                        <a:spcAft>
                          <a:spcPts val="0"/>
                        </a:spcAft>
                      </a:pPr>
                      <a:r>
                        <a:rPr lang="en-US" sz="1100" kern="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occasion_id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参考场合表的主键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982487686"/>
                  </a:ext>
                </a:extLst>
              </a:tr>
              <a:tr h="180975">
                <a:tc>
                  <a:txBody>
                    <a:bodyPr/>
                    <a:lstStyle/>
                    <a:p>
                      <a:pPr algn="ctr">
                        <a:spcAft>
                          <a:spcPts val="0"/>
                        </a:spcAft>
                      </a:pPr>
                      <a:r>
                        <a:rPr lang="en-US" sz="1100" kern="0">
                          <a:effectLst/>
                        </a:rPr>
                        <a:t>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introduce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varchar(255)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en-US" sz="1100" kern="0">
                          <a:effectLst/>
                        </a:rPr>
                        <a:t>null</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个人介绍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781207880"/>
                  </a:ext>
                </a:extLst>
              </a:tr>
              <a:tr h="180975">
                <a:tc>
                  <a:txBody>
                    <a:bodyPr/>
                    <a:lstStyle/>
                    <a:p>
                      <a:pPr algn="ctr">
                        <a:spcAft>
                          <a:spcPts val="0"/>
                        </a:spcAft>
                      </a:pPr>
                      <a:r>
                        <a:rPr lang="en-US" sz="1100" kern="0">
                          <a:effectLst/>
                        </a:rPr>
                        <a:t>4</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参考用户表的主键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1729488524"/>
                  </a:ext>
                </a:extLst>
              </a:tr>
              <a:tr h="180975">
                <a:tc>
                  <a:txBody>
                    <a:bodyPr/>
                    <a:lstStyle/>
                    <a:p>
                      <a:pPr algn="ctr">
                        <a:spcAft>
                          <a:spcPts val="0"/>
                        </a:spcAft>
                      </a:pPr>
                      <a:r>
                        <a:rPr lang="zh-CN" sz="1100" kern="0">
                          <a:effectLst/>
                        </a:rPr>
                        <a:t>补充说明</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945619806"/>
                  </a:ext>
                </a:extLst>
              </a:tr>
            </a:tbl>
          </a:graphicData>
        </a:graphic>
      </p:graphicFrame>
      <p:graphicFrame>
        <p:nvGraphicFramePr>
          <p:cNvPr id="3" name="表格 2">
            <a:extLst>
              <a:ext uri="{FF2B5EF4-FFF2-40B4-BE49-F238E27FC236}">
                <a16:creationId xmlns:a16="http://schemas.microsoft.com/office/drawing/2014/main" id="{CB78C32B-6E58-4C50-83BF-EC0257B22F97}"/>
              </a:ext>
            </a:extLst>
          </p:cNvPr>
          <p:cNvGraphicFramePr>
            <a:graphicFrameLocks noGrp="1"/>
          </p:cNvGraphicFramePr>
          <p:nvPr>
            <p:extLst>
              <p:ext uri="{D42A27DB-BD31-4B8C-83A1-F6EECF244321}">
                <p14:modId xmlns:p14="http://schemas.microsoft.com/office/powerpoint/2010/main" val="2476262910"/>
              </p:ext>
            </p:extLst>
          </p:nvPr>
        </p:nvGraphicFramePr>
        <p:xfrm>
          <a:off x="1327150" y="3014083"/>
          <a:ext cx="6489700" cy="1421130"/>
        </p:xfrm>
        <a:graphic>
          <a:graphicData uri="http://schemas.openxmlformats.org/drawingml/2006/table">
            <a:tbl>
              <a:tblPr firstRow="1" firstCol="1" bandRow="1">
                <a:tableStyleId>{6CC53789-9DAD-44E7-A620-32084E5B6F51}</a:tableStyleId>
              </a:tblPr>
              <a:tblGrid>
                <a:gridCol w="770890">
                  <a:extLst>
                    <a:ext uri="{9D8B030D-6E8A-4147-A177-3AD203B41FA5}">
                      <a16:colId xmlns:a16="http://schemas.microsoft.com/office/drawing/2014/main" val="3857966640"/>
                    </a:ext>
                  </a:extLst>
                </a:gridCol>
                <a:gridCol w="1247140">
                  <a:extLst>
                    <a:ext uri="{9D8B030D-6E8A-4147-A177-3AD203B41FA5}">
                      <a16:colId xmlns:a16="http://schemas.microsoft.com/office/drawing/2014/main" val="3454993983"/>
                    </a:ext>
                  </a:extLst>
                </a:gridCol>
                <a:gridCol w="1016000">
                  <a:extLst>
                    <a:ext uri="{9D8B030D-6E8A-4147-A177-3AD203B41FA5}">
                      <a16:colId xmlns:a16="http://schemas.microsoft.com/office/drawing/2014/main" val="117456656"/>
                    </a:ext>
                  </a:extLst>
                </a:gridCol>
                <a:gridCol w="956945">
                  <a:extLst>
                    <a:ext uri="{9D8B030D-6E8A-4147-A177-3AD203B41FA5}">
                      <a16:colId xmlns:a16="http://schemas.microsoft.com/office/drawing/2014/main" val="2516829773"/>
                    </a:ext>
                  </a:extLst>
                </a:gridCol>
                <a:gridCol w="1143635">
                  <a:extLst>
                    <a:ext uri="{9D8B030D-6E8A-4147-A177-3AD203B41FA5}">
                      <a16:colId xmlns:a16="http://schemas.microsoft.com/office/drawing/2014/main" val="3449266341"/>
                    </a:ext>
                  </a:extLst>
                </a:gridCol>
                <a:gridCol w="584200">
                  <a:extLst>
                    <a:ext uri="{9D8B030D-6E8A-4147-A177-3AD203B41FA5}">
                      <a16:colId xmlns:a16="http://schemas.microsoft.com/office/drawing/2014/main" val="955945318"/>
                    </a:ext>
                  </a:extLst>
                </a:gridCol>
                <a:gridCol w="770890">
                  <a:extLst>
                    <a:ext uri="{9D8B030D-6E8A-4147-A177-3AD203B41FA5}">
                      <a16:colId xmlns:a16="http://schemas.microsoft.com/office/drawing/2014/main" val="734991875"/>
                    </a:ext>
                  </a:extLst>
                </a:gridCol>
              </a:tblGrid>
              <a:tr h="180975">
                <a:tc gridSpan="7">
                  <a:txBody>
                    <a:bodyPr/>
                    <a:lstStyle/>
                    <a:p>
                      <a:pPr algn="ctr">
                        <a:spcAft>
                          <a:spcPts val="0"/>
                        </a:spcAft>
                      </a:pPr>
                      <a:r>
                        <a:rPr lang="zh-CN" sz="1100" kern="0">
                          <a:effectLst/>
                        </a:rPr>
                        <a:t>场合表：</a:t>
                      </a:r>
                      <a:r>
                        <a:rPr lang="en-US" sz="1100" kern="0">
                          <a:effectLst/>
                        </a:rPr>
                        <a:t>occasion</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729394775"/>
                  </a:ext>
                </a:extLst>
              </a:tr>
              <a:tr h="180975">
                <a:tc>
                  <a:txBody>
                    <a:bodyPr/>
                    <a:lstStyle/>
                    <a:p>
                      <a:pPr algn="ctr">
                        <a:spcAft>
                          <a:spcPts val="0"/>
                        </a:spcAft>
                      </a:pPr>
                      <a:r>
                        <a:rPr lang="zh-CN" sz="1100" kern="0">
                          <a:effectLst/>
                        </a:rPr>
                        <a:t>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a:effectLst/>
                        </a:rPr>
                        <a:t>用来管理穿衣场合的表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720726358"/>
                  </a:ext>
                </a:extLst>
              </a:tr>
              <a:tr h="180975">
                <a:tc>
                  <a:txBody>
                    <a:bodyPr/>
                    <a:lstStyle/>
                    <a:p>
                      <a:pPr algn="ctr">
                        <a:spcAft>
                          <a:spcPts val="0"/>
                        </a:spcAft>
                      </a:pPr>
                      <a:r>
                        <a:rPr lang="zh-CN" sz="1100" kern="0">
                          <a:effectLst/>
                        </a:rPr>
                        <a:t>编号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字段类型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是否为主键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是否允许为空</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默认值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备注信息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095015457"/>
                  </a:ext>
                </a:extLst>
              </a:tr>
              <a:tr h="180975">
                <a:tc>
                  <a:txBody>
                    <a:bodyPr/>
                    <a:lstStyle/>
                    <a:p>
                      <a:pPr algn="ctr">
                        <a:spcAft>
                          <a:spcPts val="0"/>
                        </a:spcAft>
                      </a:pPr>
                      <a:r>
                        <a:rPr lang="en-US" sz="1100" kern="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自增</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640655573"/>
                  </a:ext>
                </a:extLst>
              </a:tr>
              <a:tr h="180975">
                <a:tc>
                  <a:txBody>
                    <a:bodyPr/>
                    <a:lstStyle/>
                    <a:p>
                      <a:pPr algn="ctr">
                        <a:spcAft>
                          <a:spcPts val="0"/>
                        </a:spcAft>
                      </a:pPr>
                      <a:r>
                        <a:rPr lang="en-US" sz="1100" kern="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occasion_name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varchar(255)</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endParaRPr lang="zh-CN" sz="1050" kern="100">
                        <a:effectLst/>
                        <a:latin typeface="等线" panose="02010600030101010101" pitchFamily="2" charset="-122"/>
                        <a:ea typeface="等线" panose="02010600030101010101" pitchFamily="2" charset="-122"/>
                      </a:endParaRPr>
                    </a:p>
                  </a:txBody>
                  <a:tcPr marL="68580" marR="68580" marT="0" marB="0" anchor="ctr"/>
                </a:tc>
                <a:tc>
                  <a:txBody>
                    <a:bodyPr/>
                    <a:lstStyle/>
                    <a:p>
                      <a:pPr algn="ctr">
                        <a:spcAft>
                          <a:spcPts val="0"/>
                        </a:spcAft>
                      </a:pPr>
                      <a:r>
                        <a:rPr lang="zh-CN" sz="1100" kern="0">
                          <a:effectLst/>
                        </a:rPr>
                        <a:t>场合名称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629330702"/>
                  </a:ext>
                </a:extLst>
              </a:tr>
              <a:tr h="180975">
                <a:tc>
                  <a:txBody>
                    <a:bodyPr/>
                    <a:lstStyle/>
                    <a:p>
                      <a:pPr algn="ctr">
                        <a:spcAft>
                          <a:spcPts val="0"/>
                        </a:spcAft>
                      </a:pPr>
                      <a:r>
                        <a:rPr lang="en-US" sz="1100" kern="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endParaRPr lang="zh-CN" sz="1050" kern="100">
                        <a:effectLst/>
                        <a:latin typeface="等线" panose="02010600030101010101" pitchFamily="2" charset="-122"/>
                        <a:ea typeface="等线" panose="02010600030101010101" pitchFamily="2" charset="-122"/>
                      </a:endParaRPr>
                    </a:p>
                  </a:txBody>
                  <a:tcPr marL="68580" marR="68580" marT="0" marB="0" anchor="ctr"/>
                </a:tc>
                <a:tc>
                  <a:txBody>
                    <a:bodyPr/>
                    <a:lstStyle/>
                    <a:p>
                      <a:pPr algn="ctr">
                        <a:spcAft>
                          <a:spcPts val="0"/>
                        </a:spcAft>
                      </a:pPr>
                      <a:r>
                        <a:rPr lang="zh-CN" sz="1100" kern="0">
                          <a:effectLst/>
                        </a:rPr>
                        <a:t>参考用户表的主键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09852483"/>
                  </a:ext>
                </a:extLst>
              </a:tr>
              <a:tr h="180975">
                <a:tc>
                  <a:txBody>
                    <a:bodyPr/>
                    <a:lstStyle/>
                    <a:p>
                      <a:pPr algn="ctr">
                        <a:spcAft>
                          <a:spcPts val="0"/>
                        </a:spcAft>
                      </a:pPr>
                      <a:r>
                        <a:rPr lang="zh-CN" sz="1100" kern="0">
                          <a:effectLst/>
                        </a:rPr>
                        <a:t>补充说明</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15003297"/>
                  </a:ext>
                </a:extLst>
              </a:tr>
            </a:tbl>
          </a:graphicData>
        </a:graphic>
      </p:graphicFrame>
    </p:spTree>
    <p:extLst>
      <p:ext uri="{BB962C8B-B14F-4D97-AF65-F5344CB8AC3E}">
        <p14:creationId xmlns:p14="http://schemas.microsoft.com/office/powerpoint/2010/main" val="226949049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8263413" y="446871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12619" y="3024131"/>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C8FDCBF8-483B-4B14-83CA-5C61029260B4}"/>
              </a:ext>
            </a:extLst>
          </p:cNvPr>
          <p:cNvGraphicFramePr>
            <a:graphicFrameLocks noGrp="1"/>
          </p:cNvGraphicFramePr>
          <p:nvPr>
            <p:extLst>
              <p:ext uri="{D42A27DB-BD31-4B8C-83A1-F6EECF244321}">
                <p14:modId xmlns:p14="http://schemas.microsoft.com/office/powerpoint/2010/main" val="2951781669"/>
              </p:ext>
            </p:extLst>
          </p:nvPr>
        </p:nvGraphicFramePr>
        <p:xfrm>
          <a:off x="1222374" y="1386212"/>
          <a:ext cx="6699251" cy="1896444"/>
        </p:xfrm>
        <a:graphic>
          <a:graphicData uri="http://schemas.openxmlformats.org/drawingml/2006/table">
            <a:tbl>
              <a:tblPr firstRow="1" firstCol="1" bandRow="1">
                <a:tableStyleId>{6CC53789-9DAD-44E7-A620-32084E5B6F51}</a:tableStyleId>
              </a:tblPr>
              <a:tblGrid>
                <a:gridCol w="848878">
                  <a:extLst>
                    <a:ext uri="{9D8B030D-6E8A-4147-A177-3AD203B41FA5}">
                      <a16:colId xmlns:a16="http://schemas.microsoft.com/office/drawing/2014/main" val="3850518585"/>
                    </a:ext>
                  </a:extLst>
                </a:gridCol>
                <a:gridCol w="983256">
                  <a:extLst>
                    <a:ext uri="{9D8B030D-6E8A-4147-A177-3AD203B41FA5}">
                      <a16:colId xmlns:a16="http://schemas.microsoft.com/office/drawing/2014/main" val="1888691154"/>
                    </a:ext>
                  </a:extLst>
                </a:gridCol>
                <a:gridCol w="848222">
                  <a:extLst>
                    <a:ext uri="{9D8B030D-6E8A-4147-A177-3AD203B41FA5}">
                      <a16:colId xmlns:a16="http://schemas.microsoft.com/office/drawing/2014/main" val="645248727"/>
                    </a:ext>
                  </a:extLst>
                </a:gridCol>
                <a:gridCol w="1053395">
                  <a:extLst>
                    <a:ext uri="{9D8B030D-6E8A-4147-A177-3AD203B41FA5}">
                      <a16:colId xmlns:a16="http://schemas.microsoft.com/office/drawing/2014/main" val="1547303128"/>
                    </a:ext>
                  </a:extLst>
                </a:gridCol>
                <a:gridCol w="1258568">
                  <a:extLst>
                    <a:ext uri="{9D8B030D-6E8A-4147-A177-3AD203B41FA5}">
                      <a16:colId xmlns:a16="http://schemas.microsoft.com/office/drawing/2014/main" val="1037962096"/>
                    </a:ext>
                  </a:extLst>
                </a:gridCol>
                <a:gridCol w="643049">
                  <a:extLst>
                    <a:ext uri="{9D8B030D-6E8A-4147-A177-3AD203B41FA5}">
                      <a16:colId xmlns:a16="http://schemas.microsoft.com/office/drawing/2014/main" val="3562286308"/>
                    </a:ext>
                  </a:extLst>
                </a:gridCol>
                <a:gridCol w="1063883">
                  <a:extLst>
                    <a:ext uri="{9D8B030D-6E8A-4147-A177-3AD203B41FA5}">
                      <a16:colId xmlns:a16="http://schemas.microsoft.com/office/drawing/2014/main" val="1228763911"/>
                    </a:ext>
                  </a:extLst>
                </a:gridCol>
              </a:tblGrid>
              <a:tr h="217850">
                <a:tc gridSpan="7">
                  <a:txBody>
                    <a:bodyPr/>
                    <a:lstStyle/>
                    <a:p>
                      <a:pPr algn="ctr">
                        <a:spcAft>
                          <a:spcPts val="0"/>
                        </a:spcAft>
                      </a:pPr>
                      <a:r>
                        <a:rPr lang="zh-CN" sz="1100" kern="0">
                          <a:effectLst/>
                        </a:rPr>
                        <a:t>搭配列表：</a:t>
                      </a:r>
                      <a:r>
                        <a:rPr lang="en-US" sz="1100" kern="0">
                          <a:effectLst/>
                        </a:rPr>
                        <a:t>match_clothing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46216256"/>
                  </a:ext>
                </a:extLst>
              </a:tr>
              <a:tr h="217850">
                <a:tc>
                  <a:txBody>
                    <a:bodyPr/>
                    <a:lstStyle/>
                    <a:p>
                      <a:pPr algn="ctr">
                        <a:spcAft>
                          <a:spcPts val="0"/>
                        </a:spcAft>
                      </a:pPr>
                      <a:r>
                        <a:rPr lang="zh-CN" sz="1100" kern="0">
                          <a:effectLst/>
                        </a:rPr>
                        <a:t>简介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a:effectLst/>
                        </a:rPr>
                        <a:t>用来存储衣物与搭配之间对应关系的表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76658741"/>
                  </a:ext>
                </a:extLst>
              </a:tr>
              <a:tr h="217850">
                <a:tc>
                  <a:txBody>
                    <a:bodyPr/>
                    <a:lstStyle/>
                    <a:p>
                      <a:pPr algn="ctr">
                        <a:spcAft>
                          <a:spcPts val="0"/>
                        </a:spcAft>
                      </a:pPr>
                      <a:r>
                        <a:rPr lang="zh-CN" sz="1100" kern="0">
                          <a:effectLst/>
                        </a:rPr>
                        <a:t>编号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字段类型</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是否为主键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是否允许为空</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默认值</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备注信息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970087115"/>
                  </a:ext>
                </a:extLst>
              </a:tr>
              <a:tr h="217850">
                <a:tc>
                  <a:txBody>
                    <a:bodyPr/>
                    <a:lstStyle/>
                    <a:p>
                      <a:pPr algn="ctr">
                        <a:spcAft>
                          <a:spcPts val="0"/>
                        </a:spcAft>
                      </a:pPr>
                      <a:r>
                        <a:rPr lang="en-US" sz="1100" kern="0">
                          <a:effectLst/>
                        </a:rPr>
                        <a:t>1</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自增</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110583828"/>
                  </a:ext>
                </a:extLst>
              </a:tr>
              <a:tr h="403597">
                <a:tc>
                  <a:txBody>
                    <a:bodyPr/>
                    <a:lstStyle/>
                    <a:p>
                      <a:pPr algn="ctr">
                        <a:spcAft>
                          <a:spcPts val="0"/>
                        </a:spcAft>
                      </a:pPr>
                      <a:r>
                        <a:rPr lang="en-US" sz="1100" kern="0">
                          <a:effectLst/>
                        </a:rPr>
                        <a:t>2</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clothing_id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参考场合表的主键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62517573"/>
                  </a:ext>
                </a:extLst>
              </a:tr>
              <a:tr h="403597">
                <a:tc>
                  <a:txBody>
                    <a:bodyPr/>
                    <a:lstStyle/>
                    <a:p>
                      <a:pPr algn="ctr">
                        <a:spcAft>
                          <a:spcPts val="0"/>
                        </a:spcAft>
                      </a:pPr>
                      <a:r>
                        <a:rPr lang="en-US" sz="1100" kern="0">
                          <a:effectLst/>
                        </a:rPr>
                        <a:t>3</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match_id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100" kern="0">
                          <a:effectLst/>
                        </a:rPr>
                        <a:t>int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否</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100" kern="0">
                          <a:effectLst/>
                        </a:rPr>
                        <a:t>　</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参考搭配表的主键</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87437486"/>
                  </a:ext>
                </a:extLst>
              </a:tr>
              <a:tr h="217850">
                <a:tc>
                  <a:txBody>
                    <a:bodyPr/>
                    <a:lstStyle/>
                    <a:p>
                      <a:pPr algn="ctr">
                        <a:spcAft>
                          <a:spcPts val="0"/>
                        </a:spcAft>
                      </a:pPr>
                      <a:r>
                        <a:rPr lang="zh-CN" sz="1100" kern="0">
                          <a:effectLst/>
                        </a:rPr>
                        <a:t>补充说明</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100" kern="0" dirty="0">
                          <a:effectLst/>
                        </a:rPr>
                        <a:t>　</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687297077"/>
                  </a:ext>
                </a:extLst>
              </a:tr>
            </a:tbl>
          </a:graphicData>
        </a:graphic>
      </p:graphicFrame>
    </p:spTree>
    <p:extLst>
      <p:ext uri="{BB962C8B-B14F-4D97-AF65-F5344CB8AC3E}">
        <p14:creationId xmlns:p14="http://schemas.microsoft.com/office/powerpoint/2010/main" val="184255449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203"/>
        <p:cNvGrpSpPr/>
        <p:nvPr/>
      </p:nvGrpSpPr>
      <p:grpSpPr>
        <a:xfrm>
          <a:off x="0" y="0"/>
          <a:ext cx="0" cy="0"/>
          <a:chOff x="0" y="0"/>
          <a:chExt cx="0" cy="0"/>
        </a:xfrm>
      </p:grpSpPr>
      <p:grpSp>
        <p:nvGrpSpPr>
          <p:cNvPr id="3204" name="Google Shape;3204;p54"/>
          <p:cNvGrpSpPr/>
          <p:nvPr/>
        </p:nvGrpSpPr>
        <p:grpSpPr>
          <a:xfrm>
            <a:off x="-596711" y="1575043"/>
            <a:ext cx="10337421" cy="4177242"/>
            <a:chOff x="1665675" y="1368325"/>
            <a:chExt cx="1708100" cy="690225"/>
          </a:xfrm>
        </p:grpSpPr>
        <p:sp>
          <p:nvSpPr>
            <p:cNvPr id="3205" name="Google Shape;3205;p54"/>
            <p:cNvSpPr/>
            <p:nvPr/>
          </p:nvSpPr>
          <p:spPr>
            <a:xfrm>
              <a:off x="1665675" y="1368325"/>
              <a:ext cx="1708100" cy="690225"/>
            </a:xfrm>
            <a:custGeom>
              <a:avLst/>
              <a:gdLst/>
              <a:ahLst/>
              <a:cxnLst/>
              <a:rect l="l" t="t" r="r" b="b"/>
              <a:pathLst>
                <a:path w="68324" h="27609" extrusionOk="0">
                  <a:moveTo>
                    <a:pt x="62687" y="1"/>
                  </a:moveTo>
                  <a:cubicBezTo>
                    <a:pt x="58218" y="1"/>
                    <a:pt x="53771" y="643"/>
                    <a:pt x="49713" y="2452"/>
                  </a:cubicBezTo>
                  <a:cubicBezTo>
                    <a:pt x="46147" y="4043"/>
                    <a:pt x="43027" y="6467"/>
                    <a:pt x="39662" y="8447"/>
                  </a:cubicBezTo>
                  <a:cubicBezTo>
                    <a:pt x="35140" y="11105"/>
                    <a:pt x="30189" y="12956"/>
                    <a:pt x="25033" y="13917"/>
                  </a:cubicBezTo>
                  <a:cubicBezTo>
                    <a:pt x="24209" y="14071"/>
                    <a:pt x="23299" y="14513"/>
                    <a:pt x="22452" y="14513"/>
                  </a:cubicBezTo>
                  <a:cubicBezTo>
                    <a:pt x="21983" y="14513"/>
                    <a:pt x="21534" y="14378"/>
                    <a:pt x="21129" y="13985"/>
                  </a:cubicBezTo>
                  <a:cubicBezTo>
                    <a:pt x="20985" y="13846"/>
                    <a:pt x="20840" y="13709"/>
                    <a:pt x="20694" y="13574"/>
                  </a:cubicBezTo>
                  <a:cubicBezTo>
                    <a:pt x="19330" y="12308"/>
                    <a:pt x="17876" y="11091"/>
                    <a:pt x="16180" y="10173"/>
                  </a:cubicBezTo>
                  <a:cubicBezTo>
                    <a:pt x="13982" y="8983"/>
                    <a:pt x="11442" y="8335"/>
                    <a:pt x="9261" y="7119"/>
                  </a:cubicBezTo>
                  <a:cubicBezTo>
                    <a:pt x="7586" y="6186"/>
                    <a:pt x="6152" y="4927"/>
                    <a:pt x="5101" y="3467"/>
                  </a:cubicBezTo>
                  <a:cubicBezTo>
                    <a:pt x="4726" y="2945"/>
                    <a:pt x="4393" y="2391"/>
                    <a:pt x="3896" y="1948"/>
                  </a:cubicBezTo>
                  <a:cubicBezTo>
                    <a:pt x="3403" y="1508"/>
                    <a:pt x="2857" y="1305"/>
                    <a:pt x="2340" y="1305"/>
                  </a:cubicBezTo>
                  <a:cubicBezTo>
                    <a:pt x="1589" y="1305"/>
                    <a:pt x="901" y="1735"/>
                    <a:pt x="528" y="2492"/>
                  </a:cubicBezTo>
                  <a:cubicBezTo>
                    <a:pt x="0" y="3564"/>
                    <a:pt x="401" y="4274"/>
                    <a:pt x="1107" y="5191"/>
                  </a:cubicBezTo>
                  <a:cubicBezTo>
                    <a:pt x="2905" y="7531"/>
                    <a:pt x="4560" y="9358"/>
                    <a:pt x="7259" y="11009"/>
                  </a:cubicBezTo>
                  <a:cubicBezTo>
                    <a:pt x="9990" y="12680"/>
                    <a:pt x="12998" y="14304"/>
                    <a:pt x="14497" y="16879"/>
                  </a:cubicBezTo>
                  <a:cubicBezTo>
                    <a:pt x="16043" y="19536"/>
                    <a:pt x="15631" y="22769"/>
                    <a:pt x="14115" y="25368"/>
                  </a:cubicBezTo>
                  <a:cubicBezTo>
                    <a:pt x="13832" y="25856"/>
                    <a:pt x="13505" y="26421"/>
                    <a:pt x="13774" y="26927"/>
                  </a:cubicBezTo>
                  <a:cubicBezTo>
                    <a:pt x="14064" y="27474"/>
                    <a:pt x="14851" y="27608"/>
                    <a:pt x="15567" y="27608"/>
                  </a:cubicBezTo>
                  <a:cubicBezTo>
                    <a:pt x="15658" y="27608"/>
                    <a:pt x="15747" y="27606"/>
                    <a:pt x="15834" y="27602"/>
                  </a:cubicBezTo>
                  <a:cubicBezTo>
                    <a:pt x="17380" y="27536"/>
                    <a:pt x="18917" y="27332"/>
                    <a:pt x="20426" y="26992"/>
                  </a:cubicBezTo>
                  <a:cubicBezTo>
                    <a:pt x="20763" y="26916"/>
                    <a:pt x="21109" y="26829"/>
                    <a:pt x="21373" y="26635"/>
                  </a:cubicBezTo>
                  <a:cubicBezTo>
                    <a:pt x="21918" y="26239"/>
                    <a:pt x="21959" y="25540"/>
                    <a:pt x="21986" y="24919"/>
                  </a:cubicBezTo>
                  <a:cubicBezTo>
                    <a:pt x="22049" y="23418"/>
                    <a:pt x="22253" y="21926"/>
                    <a:pt x="22594" y="20464"/>
                  </a:cubicBezTo>
                  <a:cubicBezTo>
                    <a:pt x="22997" y="18738"/>
                    <a:pt x="23686" y="18665"/>
                    <a:pt x="25312" y="18371"/>
                  </a:cubicBezTo>
                  <a:cubicBezTo>
                    <a:pt x="26982" y="18069"/>
                    <a:pt x="28651" y="17761"/>
                    <a:pt x="30319" y="17442"/>
                  </a:cubicBezTo>
                  <a:cubicBezTo>
                    <a:pt x="32630" y="17002"/>
                    <a:pt x="34957" y="16541"/>
                    <a:pt x="37122" y="15620"/>
                  </a:cubicBezTo>
                  <a:cubicBezTo>
                    <a:pt x="40390" y="14229"/>
                    <a:pt x="43138" y="11858"/>
                    <a:pt x="46267" y="10179"/>
                  </a:cubicBezTo>
                  <a:cubicBezTo>
                    <a:pt x="49566" y="8408"/>
                    <a:pt x="53189" y="7452"/>
                    <a:pt x="56896" y="6812"/>
                  </a:cubicBezTo>
                  <a:cubicBezTo>
                    <a:pt x="59162" y="6421"/>
                    <a:pt x="61460" y="6147"/>
                    <a:pt x="63732" y="5877"/>
                  </a:cubicBezTo>
                  <a:cubicBezTo>
                    <a:pt x="64722" y="5760"/>
                    <a:pt x="65760" y="5624"/>
                    <a:pt x="66568" y="5043"/>
                  </a:cubicBezTo>
                  <a:cubicBezTo>
                    <a:pt x="67983" y="4024"/>
                    <a:pt x="68215" y="2046"/>
                    <a:pt x="68323" y="304"/>
                  </a:cubicBezTo>
                  <a:cubicBezTo>
                    <a:pt x="66459" y="115"/>
                    <a:pt x="64571" y="1"/>
                    <a:pt x="6268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3174475" y="1387325"/>
              <a:ext cx="17925" cy="4800"/>
            </a:xfrm>
            <a:custGeom>
              <a:avLst/>
              <a:gdLst/>
              <a:ahLst/>
              <a:cxnLst/>
              <a:rect l="l" t="t" r="r" b="b"/>
              <a:pathLst>
                <a:path w="717" h="192" extrusionOk="0">
                  <a:moveTo>
                    <a:pt x="106" y="0"/>
                  </a:moveTo>
                  <a:cubicBezTo>
                    <a:pt x="89" y="0"/>
                    <a:pt x="73" y="3"/>
                    <a:pt x="58" y="10"/>
                  </a:cubicBezTo>
                  <a:lnTo>
                    <a:pt x="58" y="10"/>
                  </a:lnTo>
                  <a:lnTo>
                    <a:pt x="49" y="12"/>
                  </a:lnTo>
                  <a:cubicBezTo>
                    <a:pt x="25" y="19"/>
                    <a:pt x="7" y="38"/>
                    <a:pt x="4" y="63"/>
                  </a:cubicBezTo>
                  <a:cubicBezTo>
                    <a:pt x="1" y="88"/>
                    <a:pt x="12" y="113"/>
                    <a:pt x="34" y="126"/>
                  </a:cubicBezTo>
                  <a:lnTo>
                    <a:pt x="35" y="126"/>
                  </a:lnTo>
                  <a:lnTo>
                    <a:pt x="35" y="126"/>
                  </a:lnTo>
                  <a:cubicBezTo>
                    <a:pt x="55" y="150"/>
                    <a:pt x="89" y="159"/>
                    <a:pt x="119" y="164"/>
                  </a:cubicBezTo>
                  <a:cubicBezTo>
                    <a:pt x="149" y="168"/>
                    <a:pt x="179" y="172"/>
                    <a:pt x="210" y="176"/>
                  </a:cubicBezTo>
                  <a:cubicBezTo>
                    <a:pt x="260" y="182"/>
                    <a:pt x="309" y="187"/>
                    <a:pt x="359" y="189"/>
                  </a:cubicBezTo>
                  <a:cubicBezTo>
                    <a:pt x="383" y="191"/>
                    <a:pt x="408" y="192"/>
                    <a:pt x="433" y="192"/>
                  </a:cubicBezTo>
                  <a:cubicBezTo>
                    <a:pt x="458" y="192"/>
                    <a:pt x="483" y="191"/>
                    <a:pt x="508" y="189"/>
                  </a:cubicBezTo>
                  <a:cubicBezTo>
                    <a:pt x="534" y="187"/>
                    <a:pt x="559" y="184"/>
                    <a:pt x="584" y="181"/>
                  </a:cubicBezTo>
                  <a:cubicBezTo>
                    <a:pt x="600" y="180"/>
                    <a:pt x="616" y="177"/>
                    <a:pt x="633" y="174"/>
                  </a:cubicBezTo>
                  <a:cubicBezTo>
                    <a:pt x="652" y="168"/>
                    <a:pt x="671" y="158"/>
                    <a:pt x="686" y="143"/>
                  </a:cubicBezTo>
                  <a:cubicBezTo>
                    <a:pt x="717" y="119"/>
                    <a:pt x="705" y="61"/>
                    <a:pt x="672" y="44"/>
                  </a:cubicBezTo>
                  <a:cubicBezTo>
                    <a:pt x="657" y="35"/>
                    <a:pt x="639" y="29"/>
                    <a:pt x="622" y="27"/>
                  </a:cubicBezTo>
                  <a:cubicBezTo>
                    <a:pt x="613" y="25"/>
                    <a:pt x="605" y="25"/>
                    <a:pt x="596" y="25"/>
                  </a:cubicBezTo>
                  <a:cubicBezTo>
                    <a:pt x="590" y="25"/>
                    <a:pt x="583" y="25"/>
                    <a:pt x="577" y="26"/>
                  </a:cubicBezTo>
                  <a:cubicBezTo>
                    <a:pt x="554" y="26"/>
                    <a:pt x="531" y="24"/>
                    <a:pt x="508" y="24"/>
                  </a:cubicBezTo>
                  <a:cubicBezTo>
                    <a:pt x="483" y="23"/>
                    <a:pt x="458" y="23"/>
                    <a:pt x="433" y="23"/>
                  </a:cubicBezTo>
                  <a:cubicBezTo>
                    <a:pt x="408" y="23"/>
                    <a:pt x="383" y="23"/>
                    <a:pt x="359" y="22"/>
                  </a:cubicBezTo>
                  <a:cubicBezTo>
                    <a:pt x="309" y="20"/>
                    <a:pt x="262" y="17"/>
                    <a:pt x="214" y="12"/>
                  </a:cubicBezTo>
                  <a:lnTo>
                    <a:pt x="176" y="7"/>
                  </a:lnTo>
                  <a:lnTo>
                    <a:pt x="163" y="6"/>
                  </a:lnTo>
                  <a:lnTo>
                    <a:pt x="163" y="6"/>
                  </a:lnTo>
                  <a:cubicBezTo>
                    <a:pt x="162" y="6"/>
                    <a:pt x="160" y="5"/>
                    <a:pt x="155" y="5"/>
                  </a:cubicBezTo>
                  <a:cubicBezTo>
                    <a:pt x="139" y="3"/>
                    <a:pt x="122" y="0"/>
                    <a:pt x="10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931050" y="1555750"/>
              <a:ext cx="20650" cy="4375"/>
            </a:xfrm>
            <a:custGeom>
              <a:avLst/>
              <a:gdLst/>
              <a:ahLst/>
              <a:cxnLst/>
              <a:rect l="l" t="t" r="r" b="b"/>
              <a:pathLst>
                <a:path w="826" h="175" extrusionOk="0">
                  <a:moveTo>
                    <a:pt x="551" y="1"/>
                  </a:moveTo>
                  <a:cubicBezTo>
                    <a:pt x="508" y="1"/>
                    <a:pt x="465" y="2"/>
                    <a:pt x="422" y="3"/>
                  </a:cubicBezTo>
                  <a:cubicBezTo>
                    <a:pt x="306" y="6"/>
                    <a:pt x="190" y="7"/>
                    <a:pt x="73" y="17"/>
                  </a:cubicBezTo>
                  <a:cubicBezTo>
                    <a:pt x="36" y="21"/>
                    <a:pt x="1" y="47"/>
                    <a:pt x="3" y="87"/>
                  </a:cubicBezTo>
                  <a:cubicBezTo>
                    <a:pt x="4" y="125"/>
                    <a:pt x="35" y="157"/>
                    <a:pt x="73" y="158"/>
                  </a:cubicBezTo>
                  <a:cubicBezTo>
                    <a:pt x="188" y="168"/>
                    <a:pt x="306" y="169"/>
                    <a:pt x="422" y="171"/>
                  </a:cubicBezTo>
                  <a:cubicBezTo>
                    <a:pt x="469" y="172"/>
                    <a:pt x="515" y="174"/>
                    <a:pt x="562" y="174"/>
                  </a:cubicBezTo>
                  <a:cubicBezTo>
                    <a:pt x="573" y="174"/>
                    <a:pt x="584" y="174"/>
                    <a:pt x="595" y="174"/>
                  </a:cubicBezTo>
                  <a:cubicBezTo>
                    <a:pt x="624" y="174"/>
                    <a:pt x="652" y="173"/>
                    <a:pt x="681" y="171"/>
                  </a:cubicBezTo>
                  <a:cubicBezTo>
                    <a:pt x="695" y="171"/>
                    <a:pt x="710" y="171"/>
                    <a:pt x="724" y="170"/>
                  </a:cubicBezTo>
                  <a:cubicBezTo>
                    <a:pt x="751" y="168"/>
                    <a:pt x="778" y="157"/>
                    <a:pt x="797" y="136"/>
                  </a:cubicBezTo>
                  <a:cubicBezTo>
                    <a:pt x="825" y="109"/>
                    <a:pt x="825" y="66"/>
                    <a:pt x="797" y="38"/>
                  </a:cubicBezTo>
                  <a:cubicBezTo>
                    <a:pt x="779" y="20"/>
                    <a:pt x="754" y="7"/>
                    <a:pt x="727" y="5"/>
                  </a:cubicBezTo>
                  <a:cubicBezTo>
                    <a:pt x="713" y="3"/>
                    <a:pt x="698" y="3"/>
                    <a:pt x="685" y="3"/>
                  </a:cubicBezTo>
                  <a:cubicBezTo>
                    <a:pt x="656" y="2"/>
                    <a:pt x="627" y="1"/>
                    <a:pt x="598" y="1"/>
                  </a:cubicBezTo>
                  <a:cubicBezTo>
                    <a:pt x="583" y="1"/>
                    <a:pt x="567" y="1"/>
                    <a:pt x="55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907175" y="1545000"/>
              <a:ext cx="17500" cy="5500"/>
            </a:xfrm>
            <a:custGeom>
              <a:avLst/>
              <a:gdLst/>
              <a:ahLst/>
              <a:cxnLst/>
              <a:rect l="l" t="t" r="r" b="b"/>
              <a:pathLst>
                <a:path w="700" h="220" extrusionOk="0">
                  <a:moveTo>
                    <a:pt x="584" y="1"/>
                  </a:moveTo>
                  <a:cubicBezTo>
                    <a:pt x="578" y="1"/>
                    <a:pt x="572" y="1"/>
                    <a:pt x="567" y="2"/>
                  </a:cubicBezTo>
                  <a:cubicBezTo>
                    <a:pt x="543" y="2"/>
                    <a:pt x="518" y="3"/>
                    <a:pt x="495" y="4"/>
                  </a:cubicBezTo>
                  <a:cubicBezTo>
                    <a:pt x="444" y="7"/>
                    <a:pt x="392" y="12"/>
                    <a:pt x="340" y="19"/>
                  </a:cubicBezTo>
                  <a:cubicBezTo>
                    <a:pt x="247" y="32"/>
                    <a:pt x="153" y="50"/>
                    <a:pt x="62" y="74"/>
                  </a:cubicBezTo>
                  <a:cubicBezTo>
                    <a:pt x="23" y="85"/>
                    <a:pt x="0" y="125"/>
                    <a:pt x="11" y="165"/>
                  </a:cubicBezTo>
                  <a:cubicBezTo>
                    <a:pt x="20" y="198"/>
                    <a:pt x="50" y="219"/>
                    <a:pt x="83" y="219"/>
                  </a:cubicBezTo>
                  <a:cubicBezTo>
                    <a:pt x="89" y="219"/>
                    <a:pt x="95" y="219"/>
                    <a:pt x="102" y="217"/>
                  </a:cubicBezTo>
                  <a:cubicBezTo>
                    <a:pt x="147" y="207"/>
                    <a:pt x="191" y="197"/>
                    <a:pt x="237" y="189"/>
                  </a:cubicBezTo>
                  <a:cubicBezTo>
                    <a:pt x="260" y="186"/>
                    <a:pt x="282" y="182"/>
                    <a:pt x="305" y="179"/>
                  </a:cubicBezTo>
                  <a:cubicBezTo>
                    <a:pt x="309" y="178"/>
                    <a:pt x="311" y="178"/>
                    <a:pt x="311" y="178"/>
                  </a:cubicBezTo>
                  <a:lnTo>
                    <a:pt x="311" y="178"/>
                  </a:lnTo>
                  <a:cubicBezTo>
                    <a:pt x="311" y="178"/>
                    <a:pt x="306" y="179"/>
                    <a:pt x="306" y="179"/>
                  </a:cubicBezTo>
                  <a:cubicBezTo>
                    <a:pt x="307" y="179"/>
                    <a:pt x="307" y="179"/>
                    <a:pt x="309" y="179"/>
                  </a:cubicBezTo>
                  <a:lnTo>
                    <a:pt x="326" y="177"/>
                  </a:lnTo>
                  <a:cubicBezTo>
                    <a:pt x="338" y="176"/>
                    <a:pt x="349" y="174"/>
                    <a:pt x="361" y="173"/>
                  </a:cubicBezTo>
                  <a:cubicBezTo>
                    <a:pt x="406" y="169"/>
                    <a:pt x="450" y="164"/>
                    <a:pt x="495" y="161"/>
                  </a:cubicBezTo>
                  <a:cubicBezTo>
                    <a:pt x="518" y="159"/>
                    <a:pt x="540" y="158"/>
                    <a:pt x="564" y="157"/>
                  </a:cubicBezTo>
                  <a:cubicBezTo>
                    <a:pt x="578" y="157"/>
                    <a:pt x="592" y="157"/>
                    <a:pt x="606" y="155"/>
                  </a:cubicBezTo>
                  <a:cubicBezTo>
                    <a:pt x="623" y="151"/>
                    <a:pt x="640" y="144"/>
                    <a:pt x="655" y="134"/>
                  </a:cubicBezTo>
                  <a:cubicBezTo>
                    <a:pt x="697" y="112"/>
                    <a:pt x="699" y="44"/>
                    <a:pt x="655" y="22"/>
                  </a:cubicBezTo>
                  <a:cubicBezTo>
                    <a:pt x="643" y="16"/>
                    <a:pt x="629" y="9"/>
                    <a:pt x="615" y="4"/>
                  </a:cubicBezTo>
                  <a:cubicBezTo>
                    <a:pt x="605" y="2"/>
                    <a:pt x="594" y="1"/>
                    <a:pt x="5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548750" y="16398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568500" y="16426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48375" y="1803450"/>
              <a:ext cx="22300" cy="6875"/>
            </a:xfrm>
            <a:custGeom>
              <a:avLst/>
              <a:gdLst/>
              <a:ahLst/>
              <a:cxnLst/>
              <a:rect l="l" t="t" r="r" b="b"/>
              <a:pathLst>
                <a:path w="892" h="275" extrusionOk="0">
                  <a:moveTo>
                    <a:pt x="798" y="0"/>
                  </a:moveTo>
                  <a:cubicBezTo>
                    <a:pt x="788" y="0"/>
                    <a:pt x="778" y="1"/>
                    <a:pt x="768" y="4"/>
                  </a:cubicBezTo>
                  <a:cubicBezTo>
                    <a:pt x="752" y="6"/>
                    <a:pt x="736" y="9"/>
                    <a:pt x="720" y="13"/>
                  </a:cubicBezTo>
                  <a:lnTo>
                    <a:pt x="706" y="15"/>
                  </a:lnTo>
                  <a:cubicBezTo>
                    <a:pt x="708" y="15"/>
                    <a:pt x="710" y="15"/>
                    <a:pt x="711" y="15"/>
                  </a:cubicBezTo>
                  <a:lnTo>
                    <a:pt x="711" y="15"/>
                  </a:lnTo>
                  <a:cubicBezTo>
                    <a:pt x="710" y="15"/>
                    <a:pt x="709" y="15"/>
                    <a:pt x="708" y="15"/>
                  </a:cubicBezTo>
                  <a:cubicBezTo>
                    <a:pt x="702" y="15"/>
                    <a:pt x="695" y="16"/>
                    <a:pt x="689" y="16"/>
                  </a:cubicBezTo>
                  <a:cubicBezTo>
                    <a:pt x="667" y="20"/>
                    <a:pt x="645" y="24"/>
                    <a:pt x="623" y="29"/>
                  </a:cubicBezTo>
                  <a:cubicBezTo>
                    <a:pt x="560" y="41"/>
                    <a:pt x="497" y="52"/>
                    <a:pt x="433" y="62"/>
                  </a:cubicBezTo>
                  <a:cubicBezTo>
                    <a:pt x="417" y="65"/>
                    <a:pt x="401" y="67"/>
                    <a:pt x="386" y="69"/>
                  </a:cubicBezTo>
                  <a:lnTo>
                    <a:pt x="383" y="70"/>
                  </a:lnTo>
                  <a:lnTo>
                    <a:pt x="383" y="70"/>
                  </a:lnTo>
                  <a:cubicBezTo>
                    <a:pt x="383" y="70"/>
                    <a:pt x="383" y="69"/>
                    <a:pt x="384" y="69"/>
                  </a:cubicBezTo>
                  <a:lnTo>
                    <a:pt x="384" y="69"/>
                  </a:lnTo>
                  <a:lnTo>
                    <a:pt x="372" y="70"/>
                  </a:lnTo>
                  <a:lnTo>
                    <a:pt x="383" y="70"/>
                  </a:lnTo>
                  <a:lnTo>
                    <a:pt x="383" y="70"/>
                  </a:lnTo>
                  <a:cubicBezTo>
                    <a:pt x="374" y="72"/>
                    <a:pt x="365" y="72"/>
                    <a:pt x="356" y="73"/>
                  </a:cubicBezTo>
                  <a:cubicBezTo>
                    <a:pt x="324" y="76"/>
                    <a:pt x="292" y="80"/>
                    <a:pt x="260" y="83"/>
                  </a:cubicBezTo>
                  <a:cubicBezTo>
                    <a:pt x="227" y="85"/>
                    <a:pt x="196" y="88"/>
                    <a:pt x="164" y="89"/>
                  </a:cubicBezTo>
                  <a:cubicBezTo>
                    <a:pt x="143" y="89"/>
                    <a:pt x="121" y="91"/>
                    <a:pt x="102" y="96"/>
                  </a:cubicBezTo>
                  <a:cubicBezTo>
                    <a:pt x="89" y="98"/>
                    <a:pt x="76" y="103"/>
                    <a:pt x="66" y="110"/>
                  </a:cubicBezTo>
                  <a:cubicBezTo>
                    <a:pt x="59" y="115"/>
                    <a:pt x="54" y="118"/>
                    <a:pt x="51" y="120"/>
                  </a:cubicBezTo>
                  <a:lnTo>
                    <a:pt x="51" y="120"/>
                  </a:lnTo>
                  <a:lnTo>
                    <a:pt x="47" y="123"/>
                  </a:lnTo>
                  <a:cubicBezTo>
                    <a:pt x="0" y="151"/>
                    <a:pt x="0" y="216"/>
                    <a:pt x="47" y="243"/>
                  </a:cubicBezTo>
                  <a:lnTo>
                    <a:pt x="47" y="242"/>
                  </a:lnTo>
                  <a:lnTo>
                    <a:pt x="55" y="247"/>
                  </a:lnTo>
                  <a:lnTo>
                    <a:pt x="55" y="247"/>
                  </a:lnTo>
                  <a:cubicBezTo>
                    <a:pt x="58" y="249"/>
                    <a:pt x="61" y="252"/>
                    <a:pt x="66" y="256"/>
                  </a:cubicBezTo>
                  <a:cubicBezTo>
                    <a:pt x="78" y="262"/>
                    <a:pt x="90" y="267"/>
                    <a:pt x="103" y="270"/>
                  </a:cubicBezTo>
                  <a:cubicBezTo>
                    <a:pt x="119" y="273"/>
                    <a:pt x="135" y="275"/>
                    <a:pt x="152" y="275"/>
                  </a:cubicBezTo>
                  <a:cubicBezTo>
                    <a:pt x="158" y="275"/>
                    <a:pt x="163" y="274"/>
                    <a:pt x="169" y="274"/>
                  </a:cubicBezTo>
                  <a:cubicBezTo>
                    <a:pt x="201" y="273"/>
                    <a:pt x="234" y="272"/>
                    <a:pt x="268" y="270"/>
                  </a:cubicBezTo>
                  <a:cubicBezTo>
                    <a:pt x="338" y="265"/>
                    <a:pt x="408" y="257"/>
                    <a:pt x="478" y="247"/>
                  </a:cubicBezTo>
                  <a:cubicBezTo>
                    <a:pt x="542" y="237"/>
                    <a:pt x="605" y="225"/>
                    <a:pt x="667" y="207"/>
                  </a:cubicBezTo>
                  <a:cubicBezTo>
                    <a:pt x="683" y="204"/>
                    <a:pt x="698" y="201"/>
                    <a:pt x="714" y="195"/>
                  </a:cubicBezTo>
                  <a:cubicBezTo>
                    <a:pt x="729" y="190"/>
                    <a:pt x="741" y="184"/>
                    <a:pt x="753" y="179"/>
                  </a:cubicBezTo>
                  <a:cubicBezTo>
                    <a:pt x="755" y="178"/>
                    <a:pt x="756" y="177"/>
                    <a:pt x="757" y="177"/>
                  </a:cubicBezTo>
                  <a:lnTo>
                    <a:pt x="757" y="177"/>
                  </a:lnTo>
                  <a:cubicBezTo>
                    <a:pt x="758" y="177"/>
                    <a:pt x="758" y="177"/>
                    <a:pt x="759" y="176"/>
                  </a:cubicBezTo>
                  <a:cubicBezTo>
                    <a:pt x="798" y="164"/>
                    <a:pt x="842" y="150"/>
                    <a:pt x="868" y="117"/>
                  </a:cubicBezTo>
                  <a:cubicBezTo>
                    <a:pt x="885" y="100"/>
                    <a:pt x="892" y="76"/>
                    <a:pt x="886" y="53"/>
                  </a:cubicBezTo>
                  <a:cubicBezTo>
                    <a:pt x="879" y="30"/>
                    <a:pt x="862" y="13"/>
                    <a:pt x="840" y="7"/>
                  </a:cubicBezTo>
                  <a:cubicBezTo>
                    <a:pt x="826" y="2"/>
                    <a:pt x="812" y="0"/>
                    <a:pt x="79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63550" y="1795825"/>
              <a:ext cx="16650" cy="6425"/>
            </a:xfrm>
            <a:custGeom>
              <a:avLst/>
              <a:gdLst/>
              <a:ahLst/>
              <a:cxnLst/>
              <a:rect l="l" t="t" r="r" b="b"/>
              <a:pathLst>
                <a:path w="666" h="257" extrusionOk="0">
                  <a:moveTo>
                    <a:pt x="537" y="0"/>
                  </a:moveTo>
                  <a:cubicBezTo>
                    <a:pt x="514" y="0"/>
                    <a:pt x="489" y="0"/>
                    <a:pt x="466" y="2"/>
                  </a:cubicBezTo>
                  <a:cubicBezTo>
                    <a:pt x="416" y="5"/>
                    <a:pt x="365" y="12"/>
                    <a:pt x="316" y="23"/>
                  </a:cubicBezTo>
                  <a:cubicBezTo>
                    <a:pt x="222" y="44"/>
                    <a:pt x="131" y="74"/>
                    <a:pt x="44" y="114"/>
                  </a:cubicBezTo>
                  <a:cubicBezTo>
                    <a:pt x="9" y="129"/>
                    <a:pt x="0" y="177"/>
                    <a:pt x="13" y="209"/>
                  </a:cubicBezTo>
                  <a:cubicBezTo>
                    <a:pt x="23" y="234"/>
                    <a:pt x="52" y="256"/>
                    <a:pt x="82" y="256"/>
                  </a:cubicBezTo>
                  <a:cubicBezTo>
                    <a:pt x="89" y="256"/>
                    <a:pt x="96" y="255"/>
                    <a:pt x="103" y="252"/>
                  </a:cubicBezTo>
                  <a:cubicBezTo>
                    <a:pt x="184" y="220"/>
                    <a:pt x="270" y="196"/>
                    <a:pt x="356" y="181"/>
                  </a:cubicBezTo>
                  <a:lnTo>
                    <a:pt x="386" y="176"/>
                  </a:lnTo>
                  <a:cubicBezTo>
                    <a:pt x="386" y="176"/>
                    <a:pt x="399" y="175"/>
                    <a:pt x="398" y="175"/>
                  </a:cubicBezTo>
                  <a:cubicBezTo>
                    <a:pt x="398" y="175"/>
                    <a:pt x="396" y="175"/>
                    <a:pt x="394" y="175"/>
                  </a:cubicBezTo>
                  <a:lnTo>
                    <a:pt x="403" y="174"/>
                  </a:lnTo>
                  <a:cubicBezTo>
                    <a:pt x="419" y="172"/>
                    <a:pt x="435" y="171"/>
                    <a:pt x="451" y="168"/>
                  </a:cubicBezTo>
                  <a:lnTo>
                    <a:pt x="469" y="165"/>
                  </a:lnTo>
                  <a:cubicBezTo>
                    <a:pt x="469" y="165"/>
                    <a:pt x="470" y="165"/>
                    <a:pt x="471" y="165"/>
                  </a:cubicBezTo>
                  <a:lnTo>
                    <a:pt x="471" y="165"/>
                  </a:lnTo>
                  <a:cubicBezTo>
                    <a:pt x="471" y="165"/>
                    <a:pt x="470" y="165"/>
                    <a:pt x="470" y="165"/>
                  </a:cubicBezTo>
                  <a:cubicBezTo>
                    <a:pt x="492" y="162"/>
                    <a:pt x="514" y="160"/>
                    <a:pt x="537" y="158"/>
                  </a:cubicBezTo>
                  <a:lnTo>
                    <a:pt x="567" y="157"/>
                  </a:lnTo>
                  <a:cubicBezTo>
                    <a:pt x="587" y="154"/>
                    <a:pt x="607" y="148"/>
                    <a:pt x="623" y="135"/>
                  </a:cubicBezTo>
                  <a:cubicBezTo>
                    <a:pt x="666" y="110"/>
                    <a:pt x="666" y="47"/>
                    <a:pt x="623" y="22"/>
                  </a:cubicBezTo>
                  <a:cubicBezTo>
                    <a:pt x="607" y="11"/>
                    <a:pt x="588" y="4"/>
                    <a:pt x="570" y="1"/>
                  </a:cubicBezTo>
                  <a:cubicBezTo>
                    <a:pt x="558" y="0"/>
                    <a:pt x="547" y="0"/>
                    <a:pt x="53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140300" y="1721975"/>
              <a:ext cx="13500" cy="4350"/>
            </a:xfrm>
            <a:custGeom>
              <a:avLst/>
              <a:gdLst/>
              <a:ahLst/>
              <a:cxnLst/>
              <a:rect l="l" t="t" r="r" b="b"/>
              <a:pathLst>
                <a:path w="540" h="174" extrusionOk="0">
                  <a:moveTo>
                    <a:pt x="209" y="1"/>
                  </a:moveTo>
                  <a:cubicBezTo>
                    <a:pt x="151" y="1"/>
                    <a:pt x="92" y="8"/>
                    <a:pt x="35" y="21"/>
                  </a:cubicBezTo>
                  <a:cubicBezTo>
                    <a:pt x="15" y="27"/>
                    <a:pt x="1" y="47"/>
                    <a:pt x="4" y="69"/>
                  </a:cubicBezTo>
                  <a:cubicBezTo>
                    <a:pt x="7" y="91"/>
                    <a:pt x="25" y="107"/>
                    <a:pt x="47" y="107"/>
                  </a:cubicBezTo>
                  <a:lnTo>
                    <a:pt x="47" y="106"/>
                  </a:lnTo>
                  <a:cubicBezTo>
                    <a:pt x="74" y="103"/>
                    <a:pt x="101" y="101"/>
                    <a:pt x="128" y="101"/>
                  </a:cubicBezTo>
                  <a:cubicBezTo>
                    <a:pt x="172" y="101"/>
                    <a:pt x="216" y="106"/>
                    <a:pt x="260" y="114"/>
                  </a:cubicBezTo>
                  <a:cubicBezTo>
                    <a:pt x="295" y="122"/>
                    <a:pt x="330" y="129"/>
                    <a:pt x="365" y="140"/>
                  </a:cubicBezTo>
                  <a:cubicBezTo>
                    <a:pt x="383" y="145"/>
                    <a:pt x="401" y="151"/>
                    <a:pt x="419" y="158"/>
                  </a:cubicBezTo>
                  <a:cubicBezTo>
                    <a:pt x="437" y="164"/>
                    <a:pt x="455" y="167"/>
                    <a:pt x="474" y="172"/>
                  </a:cubicBezTo>
                  <a:cubicBezTo>
                    <a:pt x="478" y="173"/>
                    <a:pt x="483" y="174"/>
                    <a:pt x="487" y="174"/>
                  </a:cubicBezTo>
                  <a:cubicBezTo>
                    <a:pt x="505" y="174"/>
                    <a:pt x="523" y="162"/>
                    <a:pt x="530" y="144"/>
                  </a:cubicBezTo>
                  <a:cubicBezTo>
                    <a:pt x="540" y="122"/>
                    <a:pt x="531" y="97"/>
                    <a:pt x="511" y="84"/>
                  </a:cubicBezTo>
                  <a:cubicBezTo>
                    <a:pt x="495" y="70"/>
                    <a:pt x="475" y="59"/>
                    <a:pt x="455" y="50"/>
                  </a:cubicBezTo>
                  <a:cubicBezTo>
                    <a:pt x="437" y="42"/>
                    <a:pt x="419" y="35"/>
                    <a:pt x="399" y="29"/>
                  </a:cubicBezTo>
                  <a:cubicBezTo>
                    <a:pt x="359" y="16"/>
                    <a:pt x="317" y="8"/>
                    <a:pt x="275" y="4"/>
                  </a:cubicBezTo>
                  <a:cubicBezTo>
                    <a:pt x="253" y="2"/>
                    <a:pt x="231" y="1"/>
                    <a:pt x="20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144550" y="1713225"/>
              <a:ext cx="13675" cy="4700"/>
            </a:xfrm>
            <a:custGeom>
              <a:avLst/>
              <a:gdLst/>
              <a:ahLst/>
              <a:cxnLst/>
              <a:rect l="l" t="t" r="r" b="b"/>
              <a:pathLst>
                <a:path w="547" h="188" extrusionOk="0">
                  <a:moveTo>
                    <a:pt x="83" y="0"/>
                  </a:moveTo>
                  <a:cubicBezTo>
                    <a:pt x="50" y="0"/>
                    <a:pt x="16" y="16"/>
                    <a:pt x="8" y="53"/>
                  </a:cubicBezTo>
                  <a:cubicBezTo>
                    <a:pt x="0" y="89"/>
                    <a:pt x="18" y="138"/>
                    <a:pt x="60" y="144"/>
                  </a:cubicBezTo>
                  <a:cubicBezTo>
                    <a:pt x="134" y="156"/>
                    <a:pt x="208" y="173"/>
                    <a:pt x="282" y="176"/>
                  </a:cubicBezTo>
                  <a:lnTo>
                    <a:pt x="387" y="183"/>
                  </a:lnTo>
                  <a:cubicBezTo>
                    <a:pt x="407" y="185"/>
                    <a:pt x="429" y="188"/>
                    <a:pt x="450" y="188"/>
                  </a:cubicBezTo>
                  <a:cubicBezTo>
                    <a:pt x="467" y="188"/>
                    <a:pt x="483" y="186"/>
                    <a:pt x="497" y="180"/>
                  </a:cubicBezTo>
                  <a:cubicBezTo>
                    <a:pt x="526" y="169"/>
                    <a:pt x="547" y="128"/>
                    <a:pt x="518" y="104"/>
                  </a:cubicBezTo>
                  <a:cubicBezTo>
                    <a:pt x="508" y="96"/>
                    <a:pt x="497" y="88"/>
                    <a:pt x="486" y="83"/>
                  </a:cubicBezTo>
                  <a:cubicBezTo>
                    <a:pt x="477" y="80"/>
                    <a:pt x="467" y="77"/>
                    <a:pt x="458" y="75"/>
                  </a:cubicBezTo>
                  <a:lnTo>
                    <a:pt x="411" y="64"/>
                  </a:lnTo>
                  <a:lnTo>
                    <a:pt x="309" y="37"/>
                  </a:lnTo>
                  <a:cubicBezTo>
                    <a:pt x="241" y="20"/>
                    <a:pt x="168" y="12"/>
                    <a:pt x="99" y="1"/>
                  </a:cubicBezTo>
                  <a:cubicBezTo>
                    <a:pt x="94" y="1"/>
                    <a:pt x="89" y="0"/>
                    <a:pt x="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1831475" y="1608625"/>
              <a:ext cx="19825" cy="12475"/>
            </a:xfrm>
            <a:custGeom>
              <a:avLst/>
              <a:gdLst/>
              <a:ahLst/>
              <a:cxnLst/>
              <a:rect l="l" t="t" r="r" b="b"/>
              <a:pathLst>
                <a:path w="793" h="499" extrusionOk="0">
                  <a:moveTo>
                    <a:pt x="203" y="91"/>
                  </a:moveTo>
                  <a:cubicBezTo>
                    <a:pt x="205" y="93"/>
                    <a:pt x="207" y="94"/>
                    <a:pt x="207" y="94"/>
                  </a:cubicBezTo>
                  <a:cubicBezTo>
                    <a:pt x="207" y="94"/>
                    <a:pt x="206" y="93"/>
                    <a:pt x="203" y="91"/>
                  </a:cubicBezTo>
                  <a:close/>
                  <a:moveTo>
                    <a:pt x="273" y="146"/>
                  </a:moveTo>
                  <a:lnTo>
                    <a:pt x="275" y="147"/>
                  </a:lnTo>
                  <a:lnTo>
                    <a:pt x="275" y="147"/>
                  </a:lnTo>
                  <a:cubicBezTo>
                    <a:pt x="275" y="147"/>
                    <a:pt x="274" y="146"/>
                    <a:pt x="273" y="146"/>
                  </a:cubicBezTo>
                  <a:close/>
                  <a:moveTo>
                    <a:pt x="617" y="351"/>
                  </a:moveTo>
                  <a:cubicBezTo>
                    <a:pt x="621" y="353"/>
                    <a:pt x="623" y="353"/>
                    <a:pt x="622" y="353"/>
                  </a:cubicBezTo>
                  <a:cubicBezTo>
                    <a:pt x="622" y="353"/>
                    <a:pt x="620" y="353"/>
                    <a:pt x="617" y="351"/>
                  </a:cubicBezTo>
                  <a:close/>
                  <a:moveTo>
                    <a:pt x="72" y="0"/>
                  </a:moveTo>
                  <a:cubicBezTo>
                    <a:pt x="56" y="0"/>
                    <a:pt x="40" y="7"/>
                    <a:pt x="27" y="19"/>
                  </a:cubicBezTo>
                  <a:cubicBezTo>
                    <a:pt x="0" y="48"/>
                    <a:pt x="4" y="83"/>
                    <a:pt x="27" y="110"/>
                  </a:cubicBezTo>
                  <a:lnTo>
                    <a:pt x="26" y="109"/>
                  </a:lnTo>
                  <a:lnTo>
                    <a:pt x="26" y="109"/>
                  </a:lnTo>
                  <a:cubicBezTo>
                    <a:pt x="58" y="152"/>
                    <a:pt x="94" y="191"/>
                    <a:pt x="132" y="228"/>
                  </a:cubicBezTo>
                  <a:cubicBezTo>
                    <a:pt x="174" y="266"/>
                    <a:pt x="220" y="300"/>
                    <a:pt x="269" y="332"/>
                  </a:cubicBezTo>
                  <a:cubicBezTo>
                    <a:pt x="310" y="362"/>
                    <a:pt x="355" y="389"/>
                    <a:pt x="402" y="412"/>
                  </a:cubicBezTo>
                  <a:cubicBezTo>
                    <a:pt x="430" y="424"/>
                    <a:pt x="459" y="437"/>
                    <a:pt x="488" y="449"/>
                  </a:cubicBezTo>
                  <a:cubicBezTo>
                    <a:pt x="515" y="461"/>
                    <a:pt x="545" y="469"/>
                    <a:pt x="576" y="472"/>
                  </a:cubicBezTo>
                  <a:lnTo>
                    <a:pt x="573" y="472"/>
                  </a:lnTo>
                  <a:cubicBezTo>
                    <a:pt x="576" y="473"/>
                    <a:pt x="579" y="474"/>
                    <a:pt x="584" y="475"/>
                  </a:cubicBezTo>
                  <a:lnTo>
                    <a:pt x="606" y="480"/>
                  </a:lnTo>
                  <a:cubicBezTo>
                    <a:pt x="621" y="483"/>
                    <a:pt x="635" y="487"/>
                    <a:pt x="650" y="489"/>
                  </a:cubicBezTo>
                  <a:cubicBezTo>
                    <a:pt x="672" y="494"/>
                    <a:pt x="696" y="499"/>
                    <a:pt x="719" y="499"/>
                  </a:cubicBezTo>
                  <a:cubicBezTo>
                    <a:pt x="730" y="499"/>
                    <a:pt x="741" y="498"/>
                    <a:pt x="752" y="495"/>
                  </a:cubicBezTo>
                  <a:cubicBezTo>
                    <a:pt x="782" y="485"/>
                    <a:pt x="792" y="447"/>
                    <a:pt x="771" y="426"/>
                  </a:cubicBezTo>
                  <a:cubicBezTo>
                    <a:pt x="748" y="407"/>
                    <a:pt x="721" y="393"/>
                    <a:pt x="693" y="384"/>
                  </a:cubicBezTo>
                  <a:lnTo>
                    <a:pt x="677" y="378"/>
                  </a:lnTo>
                  <a:lnTo>
                    <a:pt x="677" y="378"/>
                  </a:lnTo>
                  <a:cubicBezTo>
                    <a:pt x="674" y="377"/>
                    <a:pt x="668" y="374"/>
                    <a:pt x="667" y="374"/>
                  </a:cubicBezTo>
                  <a:cubicBezTo>
                    <a:pt x="655" y="368"/>
                    <a:pt x="644" y="363"/>
                    <a:pt x="632" y="358"/>
                  </a:cubicBezTo>
                  <a:cubicBezTo>
                    <a:pt x="628" y="355"/>
                    <a:pt x="622" y="352"/>
                    <a:pt x="617" y="351"/>
                  </a:cubicBezTo>
                  <a:cubicBezTo>
                    <a:pt x="614" y="347"/>
                    <a:pt x="611" y="344"/>
                    <a:pt x="606" y="342"/>
                  </a:cubicBezTo>
                  <a:cubicBezTo>
                    <a:pt x="594" y="334"/>
                    <a:pt x="581" y="327"/>
                    <a:pt x="567" y="321"/>
                  </a:cubicBezTo>
                  <a:cubicBezTo>
                    <a:pt x="545" y="311"/>
                    <a:pt x="522" y="299"/>
                    <a:pt x="500" y="286"/>
                  </a:cubicBezTo>
                  <a:cubicBezTo>
                    <a:pt x="455" y="262"/>
                    <a:pt x="410" y="238"/>
                    <a:pt x="368" y="210"/>
                  </a:cubicBezTo>
                  <a:cubicBezTo>
                    <a:pt x="345" y="197"/>
                    <a:pt x="323" y="182"/>
                    <a:pt x="302" y="167"/>
                  </a:cubicBezTo>
                  <a:lnTo>
                    <a:pt x="275" y="147"/>
                  </a:lnTo>
                  <a:lnTo>
                    <a:pt x="275" y="147"/>
                  </a:lnTo>
                  <a:cubicBezTo>
                    <a:pt x="276" y="148"/>
                    <a:pt x="276" y="148"/>
                    <a:pt x="277" y="148"/>
                  </a:cubicBezTo>
                  <a:cubicBezTo>
                    <a:pt x="277" y="148"/>
                    <a:pt x="271" y="144"/>
                    <a:pt x="271" y="144"/>
                  </a:cubicBezTo>
                  <a:lnTo>
                    <a:pt x="271" y="144"/>
                  </a:lnTo>
                  <a:cubicBezTo>
                    <a:pt x="271" y="144"/>
                    <a:pt x="271" y="144"/>
                    <a:pt x="273" y="146"/>
                  </a:cubicBezTo>
                  <a:cubicBezTo>
                    <a:pt x="272" y="145"/>
                    <a:pt x="271" y="144"/>
                    <a:pt x="270" y="144"/>
                  </a:cubicBezTo>
                  <a:lnTo>
                    <a:pt x="252" y="129"/>
                  </a:lnTo>
                  <a:cubicBezTo>
                    <a:pt x="238" y="117"/>
                    <a:pt x="224" y="107"/>
                    <a:pt x="209" y="95"/>
                  </a:cubicBezTo>
                  <a:cubicBezTo>
                    <a:pt x="207" y="94"/>
                    <a:pt x="205" y="93"/>
                    <a:pt x="203" y="91"/>
                  </a:cubicBezTo>
                  <a:lnTo>
                    <a:pt x="203" y="91"/>
                  </a:lnTo>
                  <a:cubicBezTo>
                    <a:pt x="203" y="91"/>
                    <a:pt x="203" y="91"/>
                    <a:pt x="203" y="91"/>
                  </a:cubicBezTo>
                  <a:lnTo>
                    <a:pt x="203" y="91"/>
                  </a:lnTo>
                  <a:cubicBezTo>
                    <a:pt x="203" y="90"/>
                    <a:pt x="202" y="90"/>
                    <a:pt x="202" y="89"/>
                  </a:cubicBezTo>
                  <a:lnTo>
                    <a:pt x="202" y="89"/>
                  </a:lnTo>
                  <a:cubicBezTo>
                    <a:pt x="202" y="90"/>
                    <a:pt x="203" y="90"/>
                    <a:pt x="203" y="91"/>
                  </a:cubicBezTo>
                  <a:lnTo>
                    <a:pt x="203" y="91"/>
                  </a:lnTo>
                  <a:cubicBezTo>
                    <a:pt x="203" y="91"/>
                    <a:pt x="203" y="91"/>
                    <a:pt x="203" y="91"/>
                  </a:cubicBezTo>
                  <a:cubicBezTo>
                    <a:pt x="197" y="86"/>
                    <a:pt x="190" y="81"/>
                    <a:pt x="185" y="77"/>
                  </a:cubicBezTo>
                  <a:cubicBezTo>
                    <a:pt x="162" y="58"/>
                    <a:pt x="140" y="39"/>
                    <a:pt x="118" y="19"/>
                  </a:cubicBezTo>
                  <a:cubicBezTo>
                    <a:pt x="105" y="7"/>
                    <a:pt x="89" y="0"/>
                    <a:pt x="7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1859175" y="1615125"/>
              <a:ext cx="22450" cy="7275"/>
            </a:xfrm>
            <a:custGeom>
              <a:avLst/>
              <a:gdLst/>
              <a:ahLst/>
              <a:cxnLst/>
              <a:rect l="l" t="t" r="r" b="b"/>
              <a:pathLst>
                <a:path w="898" h="291" extrusionOk="0">
                  <a:moveTo>
                    <a:pt x="80" y="1"/>
                  </a:moveTo>
                  <a:cubicBezTo>
                    <a:pt x="48" y="1"/>
                    <a:pt x="16" y="18"/>
                    <a:pt x="9" y="52"/>
                  </a:cubicBezTo>
                  <a:cubicBezTo>
                    <a:pt x="1" y="87"/>
                    <a:pt x="19" y="130"/>
                    <a:pt x="59" y="139"/>
                  </a:cubicBezTo>
                  <a:lnTo>
                    <a:pt x="57" y="139"/>
                  </a:lnTo>
                  <a:lnTo>
                    <a:pt x="433" y="224"/>
                  </a:lnTo>
                  <a:cubicBezTo>
                    <a:pt x="495" y="238"/>
                    <a:pt x="557" y="253"/>
                    <a:pt x="620" y="263"/>
                  </a:cubicBezTo>
                  <a:lnTo>
                    <a:pt x="712" y="280"/>
                  </a:lnTo>
                  <a:cubicBezTo>
                    <a:pt x="729" y="283"/>
                    <a:pt x="745" y="286"/>
                    <a:pt x="762" y="289"/>
                  </a:cubicBezTo>
                  <a:cubicBezTo>
                    <a:pt x="772" y="290"/>
                    <a:pt x="781" y="291"/>
                    <a:pt x="791" y="291"/>
                  </a:cubicBezTo>
                  <a:cubicBezTo>
                    <a:pt x="801" y="291"/>
                    <a:pt x="811" y="290"/>
                    <a:pt x="822" y="289"/>
                  </a:cubicBezTo>
                  <a:cubicBezTo>
                    <a:pt x="877" y="289"/>
                    <a:pt x="898" y="215"/>
                    <a:pt x="849" y="187"/>
                  </a:cubicBezTo>
                  <a:cubicBezTo>
                    <a:pt x="832" y="177"/>
                    <a:pt x="815" y="168"/>
                    <a:pt x="796" y="161"/>
                  </a:cubicBezTo>
                  <a:cubicBezTo>
                    <a:pt x="780" y="156"/>
                    <a:pt x="764" y="153"/>
                    <a:pt x="748" y="150"/>
                  </a:cubicBezTo>
                  <a:lnTo>
                    <a:pt x="658" y="125"/>
                  </a:lnTo>
                  <a:cubicBezTo>
                    <a:pt x="596" y="109"/>
                    <a:pt x="534" y="97"/>
                    <a:pt x="472" y="83"/>
                  </a:cubicBezTo>
                  <a:lnTo>
                    <a:pt x="95" y="2"/>
                  </a:lnTo>
                  <a:cubicBezTo>
                    <a:pt x="90" y="1"/>
                    <a:pt x="85" y="1"/>
                    <a:pt x="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7" name="Google Shape;3217;p54"/>
          <p:cNvGrpSpPr/>
          <p:nvPr/>
        </p:nvGrpSpPr>
        <p:grpSpPr>
          <a:xfrm>
            <a:off x="7306690" y="3386635"/>
            <a:ext cx="719264" cy="1028266"/>
            <a:chOff x="5979675" y="4640775"/>
            <a:chExt cx="241875" cy="345775"/>
          </a:xfrm>
        </p:grpSpPr>
        <p:sp>
          <p:nvSpPr>
            <p:cNvPr id="3218" name="Google Shape;3218;p5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1" name="Google Shape;3231;p54"/>
          <p:cNvSpPr txBox="1">
            <a:spLocks noGrp="1"/>
          </p:cNvSpPr>
          <p:nvPr>
            <p:ph type="title" idx="2"/>
          </p:nvPr>
        </p:nvSpPr>
        <p:spPr>
          <a:xfrm>
            <a:off x="4456589" y="692085"/>
            <a:ext cx="1560600" cy="975062"/>
          </a:xfrm>
          <a:prstGeom prst="rect">
            <a:avLst/>
          </a:prstGeom>
        </p:spPr>
        <p:txBody>
          <a:bodyPr spcFirstLastPara="1" wrap="square" lIns="91425" tIns="91425" rIns="91425" bIns="91425" anchor="b" anchorCtr="0">
            <a:noAutofit/>
          </a:bodyPr>
          <a:lstStyle/>
          <a:p>
            <a:pPr algn="ctr">
              <a:buClr>
                <a:schemeClr val="accent1"/>
              </a:buClr>
              <a:buSzPts val="6000"/>
            </a:pPr>
            <a:r>
              <a:rPr lang="es" sz="7200" dirty="0">
                <a:solidFill>
                  <a:schemeClr val="accent1"/>
                </a:solidFill>
              </a:rPr>
              <a:t>03</a:t>
            </a:r>
            <a:endParaRPr sz="7200" dirty="0">
              <a:solidFill>
                <a:schemeClr val="accent1"/>
              </a:solidFill>
            </a:endParaRPr>
          </a:p>
        </p:txBody>
      </p:sp>
      <p:sp>
        <p:nvSpPr>
          <p:cNvPr id="3232" name="Google Shape;3232;p54"/>
          <p:cNvSpPr txBox="1">
            <a:spLocks noGrp="1"/>
          </p:cNvSpPr>
          <p:nvPr>
            <p:ph type="ctrTitle"/>
          </p:nvPr>
        </p:nvSpPr>
        <p:spPr>
          <a:xfrm>
            <a:off x="2175830" y="875561"/>
            <a:ext cx="3498935" cy="577800"/>
          </a:xfrm>
          <a:prstGeom prst="rect">
            <a:avLst/>
          </a:prstGeom>
        </p:spPr>
        <p:txBody>
          <a:bodyPr spcFirstLastPara="1" wrap="square" lIns="91425" tIns="91425" rIns="91425" bIns="91425" anchor="b" anchorCtr="0">
            <a:noAutofit/>
          </a:bodyPr>
          <a:lstStyle/>
          <a:p>
            <a:pPr marL="0" lvl="0" indent="0"/>
            <a:r>
              <a:rPr lang="zh-CN" altLang="en-US" sz="4400" b="1" dirty="0">
                <a:latin typeface="华康黑体W7(P)" panose="020B0700000000000000" pitchFamily="34" charset="-122"/>
                <a:ea typeface="华康黑体W7(P)" panose="020B0700000000000000" pitchFamily="34" charset="-122"/>
              </a:rPr>
              <a:t>接口设计</a:t>
            </a:r>
          </a:p>
        </p:txBody>
      </p:sp>
      <p:sp>
        <p:nvSpPr>
          <p:cNvPr id="3233" name="Google Shape;3233;p54"/>
          <p:cNvSpPr txBox="1">
            <a:spLocks noGrp="1"/>
          </p:cNvSpPr>
          <p:nvPr>
            <p:ph type="subTitle" idx="1"/>
          </p:nvPr>
        </p:nvSpPr>
        <p:spPr>
          <a:xfrm>
            <a:off x="2179458" y="1608603"/>
            <a:ext cx="2000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dirty="0"/>
              <a:t>interface design </a:t>
            </a:r>
          </a:p>
        </p:txBody>
      </p:sp>
      <p:cxnSp>
        <p:nvCxnSpPr>
          <p:cNvPr id="3234" name="Google Shape;3234;p54"/>
          <p:cNvCxnSpPr>
            <a:cxnSpLocks/>
          </p:cNvCxnSpPr>
          <p:nvPr/>
        </p:nvCxnSpPr>
        <p:spPr>
          <a:xfrm>
            <a:off x="2209660" y="1542991"/>
            <a:ext cx="3464588" cy="14874"/>
          </a:xfrm>
          <a:prstGeom prst="straightConnector1">
            <a:avLst/>
          </a:prstGeom>
          <a:noFill/>
          <a:ln w="19050" cap="flat" cmpd="sng">
            <a:solidFill>
              <a:schemeClr val="accent1"/>
            </a:solidFill>
            <a:prstDash val="dash"/>
            <a:round/>
            <a:headEnd type="none" w="med" len="med"/>
            <a:tailEnd type="none" w="med" len="med"/>
          </a:ln>
        </p:spPr>
      </p:cxnSp>
      <p:grpSp>
        <p:nvGrpSpPr>
          <p:cNvPr id="3235" name="Google Shape;3235;p54"/>
          <p:cNvGrpSpPr/>
          <p:nvPr/>
        </p:nvGrpSpPr>
        <p:grpSpPr>
          <a:xfrm>
            <a:off x="6960550" y="3023"/>
            <a:ext cx="1560618" cy="2020755"/>
            <a:chOff x="948350" y="2140100"/>
            <a:chExt cx="551650" cy="714300"/>
          </a:xfrm>
        </p:grpSpPr>
        <p:sp>
          <p:nvSpPr>
            <p:cNvPr id="3236" name="Google Shape;3236;p54"/>
            <p:cNvSpPr/>
            <p:nvPr/>
          </p:nvSpPr>
          <p:spPr>
            <a:xfrm>
              <a:off x="1316150" y="2505625"/>
              <a:ext cx="155350" cy="266425"/>
            </a:xfrm>
            <a:custGeom>
              <a:avLst/>
              <a:gdLst/>
              <a:ahLst/>
              <a:cxnLst/>
              <a:rect l="l" t="t" r="r" b="b"/>
              <a:pathLst>
                <a:path w="6214" h="10657" extrusionOk="0">
                  <a:moveTo>
                    <a:pt x="2851" y="0"/>
                  </a:moveTo>
                  <a:lnTo>
                    <a:pt x="1" y="802"/>
                  </a:lnTo>
                  <a:cubicBezTo>
                    <a:pt x="695" y="2249"/>
                    <a:pt x="512" y="3927"/>
                    <a:pt x="1094" y="5414"/>
                  </a:cubicBezTo>
                  <a:cubicBezTo>
                    <a:pt x="1898" y="7461"/>
                    <a:pt x="4013" y="8838"/>
                    <a:pt x="5311" y="10656"/>
                  </a:cubicBezTo>
                  <a:cubicBezTo>
                    <a:pt x="5597" y="10443"/>
                    <a:pt x="5928" y="10259"/>
                    <a:pt x="6214" y="10096"/>
                  </a:cubicBezTo>
                  <a:cubicBezTo>
                    <a:pt x="6113" y="9622"/>
                    <a:pt x="6001" y="9143"/>
                    <a:pt x="5744" y="8719"/>
                  </a:cubicBezTo>
                  <a:cubicBezTo>
                    <a:pt x="4876" y="6433"/>
                    <a:pt x="3859" y="6389"/>
                    <a:pt x="3422" y="5844"/>
                  </a:cubicBezTo>
                  <a:cubicBezTo>
                    <a:pt x="2988" y="5300"/>
                    <a:pt x="2851" y="0"/>
                    <a:pt x="28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1103450" y="2140100"/>
              <a:ext cx="130200" cy="112175"/>
            </a:xfrm>
            <a:custGeom>
              <a:avLst/>
              <a:gdLst/>
              <a:ahLst/>
              <a:cxnLst/>
              <a:rect l="l" t="t" r="r" b="b"/>
              <a:pathLst>
                <a:path w="5208" h="4487" extrusionOk="0">
                  <a:moveTo>
                    <a:pt x="3649" y="1"/>
                  </a:moveTo>
                  <a:cubicBezTo>
                    <a:pt x="2614" y="1"/>
                    <a:pt x="1608" y="367"/>
                    <a:pt x="816" y="1045"/>
                  </a:cubicBezTo>
                  <a:cubicBezTo>
                    <a:pt x="596" y="1229"/>
                    <a:pt x="396" y="1444"/>
                    <a:pt x="260" y="1697"/>
                  </a:cubicBezTo>
                  <a:cubicBezTo>
                    <a:pt x="34" y="2114"/>
                    <a:pt x="1" y="2606"/>
                    <a:pt x="25" y="3081"/>
                  </a:cubicBezTo>
                  <a:cubicBezTo>
                    <a:pt x="40" y="3379"/>
                    <a:pt x="82" y="3689"/>
                    <a:pt x="247" y="3939"/>
                  </a:cubicBezTo>
                  <a:cubicBezTo>
                    <a:pt x="442" y="4234"/>
                    <a:pt x="789" y="4401"/>
                    <a:pt x="1138" y="4458"/>
                  </a:cubicBezTo>
                  <a:cubicBezTo>
                    <a:pt x="1267" y="4479"/>
                    <a:pt x="1397" y="4487"/>
                    <a:pt x="1527" y="4487"/>
                  </a:cubicBezTo>
                  <a:cubicBezTo>
                    <a:pt x="1751" y="4487"/>
                    <a:pt x="1975" y="4463"/>
                    <a:pt x="2197" y="4438"/>
                  </a:cubicBezTo>
                  <a:lnTo>
                    <a:pt x="1723" y="4383"/>
                  </a:lnTo>
                  <a:lnTo>
                    <a:pt x="1723" y="4383"/>
                  </a:lnTo>
                  <a:cubicBezTo>
                    <a:pt x="1773" y="4386"/>
                    <a:pt x="1822" y="4388"/>
                    <a:pt x="1872" y="4388"/>
                  </a:cubicBezTo>
                  <a:cubicBezTo>
                    <a:pt x="2738" y="4388"/>
                    <a:pt x="3530" y="3858"/>
                    <a:pt x="4222" y="3320"/>
                  </a:cubicBezTo>
                  <a:cubicBezTo>
                    <a:pt x="4536" y="3076"/>
                    <a:pt x="4854" y="2815"/>
                    <a:pt x="5026" y="2455"/>
                  </a:cubicBezTo>
                  <a:cubicBezTo>
                    <a:pt x="5208" y="2070"/>
                    <a:pt x="5197" y="1618"/>
                    <a:pt x="5131" y="1196"/>
                  </a:cubicBezTo>
                  <a:cubicBezTo>
                    <a:pt x="5072" y="819"/>
                    <a:pt x="4947" y="414"/>
                    <a:pt x="4630" y="201"/>
                  </a:cubicBezTo>
                  <a:cubicBezTo>
                    <a:pt x="4437" y="72"/>
                    <a:pt x="4200" y="32"/>
                    <a:pt x="3967" y="13"/>
                  </a:cubicBezTo>
                  <a:cubicBezTo>
                    <a:pt x="3861" y="5"/>
                    <a:pt x="3754" y="1"/>
                    <a:pt x="364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1140350" y="2279975"/>
              <a:ext cx="153275" cy="90775"/>
            </a:xfrm>
            <a:custGeom>
              <a:avLst/>
              <a:gdLst/>
              <a:ahLst/>
              <a:cxnLst/>
              <a:rect l="l" t="t" r="r" b="b"/>
              <a:pathLst>
                <a:path w="6131" h="3631" extrusionOk="0">
                  <a:moveTo>
                    <a:pt x="5570" y="0"/>
                  </a:moveTo>
                  <a:cubicBezTo>
                    <a:pt x="5036" y="165"/>
                    <a:pt x="4823" y="191"/>
                    <a:pt x="4143" y="1458"/>
                  </a:cubicBezTo>
                  <a:cubicBezTo>
                    <a:pt x="3766" y="2159"/>
                    <a:pt x="3308" y="2538"/>
                    <a:pt x="2759" y="2538"/>
                  </a:cubicBezTo>
                  <a:cubicBezTo>
                    <a:pt x="2316" y="2538"/>
                    <a:pt x="1813" y="2291"/>
                    <a:pt x="1246" y="1766"/>
                  </a:cubicBezTo>
                  <a:cubicBezTo>
                    <a:pt x="945" y="1485"/>
                    <a:pt x="695" y="1256"/>
                    <a:pt x="488" y="1065"/>
                  </a:cubicBezTo>
                  <a:cubicBezTo>
                    <a:pt x="332" y="1349"/>
                    <a:pt x="159" y="1623"/>
                    <a:pt x="1" y="1889"/>
                  </a:cubicBezTo>
                  <a:cubicBezTo>
                    <a:pt x="513" y="2739"/>
                    <a:pt x="1367" y="3630"/>
                    <a:pt x="2702" y="3630"/>
                  </a:cubicBezTo>
                  <a:cubicBezTo>
                    <a:pt x="2826" y="3630"/>
                    <a:pt x="2955" y="3623"/>
                    <a:pt x="3088" y="3606"/>
                  </a:cubicBezTo>
                  <a:cubicBezTo>
                    <a:pt x="5916" y="3263"/>
                    <a:pt x="6023" y="1179"/>
                    <a:pt x="6037" y="1179"/>
                  </a:cubicBezTo>
                  <a:cubicBezTo>
                    <a:pt x="6038" y="1179"/>
                    <a:pt x="6038" y="1179"/>
                    <a:pt x="6038" y="1180"/>
                  </a:cubicBezTo>
                  <a:cubicBezTo>
                    <a:pt x="6038" y="1180"/>
                    <a:pt x="6104" y="591"/>
                    <a:pt x="6117" y="338"/>
                  </a:cubicBezTo>
                  <a:cubicBezTo>
                    <a:pt x="6130" y="84"/>
                    <a:pt x="5570" y="0"/>
                    <a:pt x="5570"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1156050" y="2277100"/>
              <a:ext cx="57175" cy="35775"/>
            </a:xfrm>
            <a:custGeom>
              <a:avLst/>
              <a:gdLst/>
              <a:ahLst/>
              <a:cxnLst/>
              <a:rect l="l" t="t" r="r" b="b"/>
              <a:pathLst>
                <a:path w="2287" h="1431" extrusionOk="0">
                  <a:moveTo>
                    <a:pt x="1103" y="1"/>
                  </a:moveTo>
                  <a:cubicBezTo>
                    <a:pt x="1074" y="1"/>
                    <a:pt x="1044" y="2"/>
                    <a:pt x="1013" y="3"/>
                  </a:cubicBezTo>
                  <a:cubicBezTo>
                    <a:pt x="349" y="40"/>
                    <a:pt x="40" y="425"/>
                    <a:pt x="3" y="425"/>
                  </a:cubicBezTo>
                  <a:cubicBezTo>
                    <a:pt x="2" y="425"/>
                    <a:pt x="1" y="425"/>
                    <a:pt x="1" y="425"/>
                  </a:cubicBezTo>
                  <a:lnTo>
                    <a:pt x="1" y="425"/>
                  </a:lnTo>
                  <a:cubicBezTo>
                    <a:pt x="1" y="425"/>
                    <a:pt x="624" y="1418"/>
                    <a:pt x="659" y="1418"/>
                  </a:cubicBezTo>
                  <a:cubicBezTo>
                    <a:pt x="659" y="1418"/>
                    <a:pt x="659" y="1418"/>
                    <a:pt x="660" y="1418"/>
                  </a:cubicBezTo>
                  <a:cubicBezTo>
                    <a:pt x="660" y="1417"/>
                    <a:pt x="662" y="1417"/>
                    <a:pt x="666" y="1417"/>
                  </a:cubicBezTo>
                  <a:cubicBezTo>
                    <a:pt x="701" y="1417"/>
                    <a:pt x="882" y="1431"/>
                    <a:pt x="1106" y="1431"/>
                  </a:cubicBezTo>
                  <a:cubicBezTo>
                    <a:pt x="1593" y="1431"/>
                    <a:pt x="2286" y="1367"/>
                    <a:pt x="2153" y="959"/>
                  </a:cubicBezTo>
                  <a:cubicBezTo>
                    <a:pt x="1962" y="372"/>
                    <a:pt x="1715" y="1"/>
                    <a:pt x="1103"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1115700" y="2769775"/>
              <a:ext cx="29075" cy="73450"/>
            </a:xfrm>
            <a:custGeom>
              <a:avLst/>
              <a:gdLst/>
              <a:ahLst/>
              <a:cxnLst/>
              <a:rect l="l" t="t" r="r" b="b"/>
              <a:pathLst>
                <a:path w="1163" h="2938" extrusionOk="0">
                  <a:moveTo>
                    <a:pt x="97" y="0"/>
                  </a:moveTo>
                  <a:cubicBezTo>
                    <a:pt x="71" y="641"/>
                    <a:pt x="47" y="1283"/>
                    <a:pt x="27" y="1926"/>
                  </a:cubicBezTo>
                  <a:cubicBezTo>
                    <a:pt x="18" y="2170"/>
                    <a:pt x="12" y="2416"/>
                    <a:pt x="3" y="2662"/>
                  </a:cubicBezTo>
                  <a:cubicBezTo>
                    <a:pt x="3" y="2693"/>
                    <a:pt x="3" y="2723"/>
                    <a:pt x="1" y="2754"/>
                  </a:cubicBezTo>
                  <a:cubicBezTo>
                    <a:pt x="1" y="2800"/>
                    <a:pt x="1" y="2853"/>
                    <a:pt x="29" y="2886"/>
                  </a:cubicBezTo>
                  <a:cubicBezTo>
                    <a:pt x="55" y="2919"/>
                    <a:pt x="97" y="2919"/>
                    <a:pt x="135" y="2921"/>
                  </a:cubicBezTo>
                  <a:lnTo>
                    <a:pt x="594" y="2936"/>
                  </a:lnTo>
                  <a:cubicBezTo>
                    <a:pt x="606" y="2937"/>
                    <a:pt x="619" y="2937"/>
                    <a:pt x="632" y="2937"/>
                  </a:cubicBezTo>
                  <a:cubicBezTo>
                    <a:pt x="686" y="2937"/>
                    <a:pt x="739" y="2931"/>
                    <a:pt x="785" y="2901"/>
                  </a:cubicBezTo>
                  <a:cubicBezTo>
                    <a:pt x="844" y="2860"/>
                    <a:pt x="872" y="2787"/>
                    <a:pt x="888" y="2706"/>
                  </a:cubicBezTo>
                  <a:cubicBezTo>
                    <a:pt x="894" y="2662"/>
                    <a:pt x="901" y="2616"/>
                    <a:pt x="903" y="2572"/>
                  </a:cubicBezTo>
                  <a:cubicBezTo>
                    <a:pt x="916" y="2363"/>
                    <a:pt x="930" y="2157"/>
                    <a:pt x="949" y="1950"/>
                  </a:cubicBezTo>
                  <a:cubicBezTo>
                    <a:pt x="1002" y="1316"/>
                    <a:pt x="1074" y="685"/>
                    <a:pt x="1162" y="57"/>
                  </a:cubicBezTo>
                  <a:cubicBezTo>
                    <a:pt x="815" y="44"/>
                    <a:pt x="466" y="29"/>
                    <a:pt x="117" y="2"/>
                  </a:cubicBezTo>
                  <a:lnTo>
                    <a:pt x="97"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1115750" y="2817850"/>
              <a:ext cx="23750" cy="19575"/>
            </a:xfrm>
            <a:custGeom>
              <a:avLst/>
              <a:gdLst/>
              <a:ahLst/>
              <a:cxnLst/>
              <a:rect l="l" t="t" r="r" b="b"/>
              <a:pathLst>
                <a:path w="950" h="783" extrusionOk="0">
                  <a:moveTo>
                    <a:pt x="25" y="1"/>
                  </a:moveTo>
                  <a:cubicBezTo>
                    <a:pt x="23" y="60"/>
                    <a:pt x="18" y="117"/>
                    <a:pt x="18" y="177"/>
                  </a:cubicBezTo>
                  <a:lnTo>
                    <a:pt x="12" y="357"/>
                  </a:lnTo>
                  <a:cubicBezTo>
                    <a:pt x="10" y="484"/>
                    <a:pt x="5" y="612"/>
                    <a:pt x="1" y="739"/>
                  </a:cubicBezTo>
                  <a:cubicBezTo>
                    <a:pt x="203" y="750"/>
                    <a:pt x="583" y="767"/>
                    <a:pt x="886" y="783"/>
                  </a:cubicBezTo>
                  <a:cubicBezTo>
                    <a:pt x="895" y="739"/>
                    <a:pt x="899" y="693"/>
                    <a:pt x="903" y="647"/>
                  </a:cubicBezTo>
                  <a:cubicBezTo>
                    <a:pt x="908" y="570"/>
                    <a:pt x="912" y="491"/>
                    <a:pt x="919" y="412"/>
                  </a:cubicBezTo>
                  <a:cubicBezTo>
                    <a:pt x="923" y="337"/>
                    <a:pt x="930" y="265"/>
                    <a:pt x="936" y="192"/>
                  </a:cubicBezTo>
                  <a:cubicBezTo>
                    <a:pt x="941" y="137"/>
                    <a:pt x="945" y="82"/>
                    <a:pt x="949" y="27"/>
                  </a:cubicBezTo>
                  <a:lnTo>
                    <a:pt x="25"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1116075" y="2822200"/>
              <a:ext cx="23100" cy="5950"/>
            </a:xfrm>
            <a:custGeom>
              <a:avLst/>
              <a:gdLst/>
              <a:ahLst/>
              <a:cxnLst/>
              <a:rect l="l" t="t" r="r" b="b"/>
              <a:pathLst>
                <a:path w="924" h="238" extrusionOk="0">
                  <a:moveTo>
                    <a:pt x="159" y="1"/>
                  </a:moveTo>
                  <a:cubicBezTo>
                    <a:pt x="108" y="1"/>
                    <a:pt x="58" y="1"/>
                    <a:pt x="8" y="3"/>
                  </a:cubicBezTo>
                  <a:lnTo>
                    <a:pt x="1" y="183"/>
                  </a:lnTo>
                  <a:cubicBezTo>
                    <a:pt x="181" y="196"/>
                    <a:pt x="368" y="198"/>
                    <a:pt x="550" y="207"/>
                  </a:cubicBezTo>
                  <a:cubicBezTo>
                    <a:pt x="666" y="213"/>
                    <a:pt x="787" y="227"/>
                    <a:pt x="906" y="238"/>
                  </a:cubicBezTo>
                  <a:cubicBezTo>
                    <a:pt x="910" y="163"/>
                    <a:pt x="917" y="91"/>
                    <a:pt x="923" y="18"/>
                  </a:cubicBezTo>
                  <a:cubicBezTo>
                    <a:pt x="796" y="14"/>
                    <a:pt x="671" y="16"/>
                    <a:pt x="550" y="9"/>
                  </a:cubicBezTo>
                  <a:cubicBezTo>
                    <a:pt x="420" y="5"/>
                    <a:pt x="289" y="1"/>
                    <a:pt x="159"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1115325" y="2837075"/>
              <a:ext cx="53100" cy="17325"/>
            </a:xfrm>
            <a:custGeom>
              <a:avLst/>
              <a:gdLst/>
              <a:ahLst/>
              <a:cxnLst/>
              <a:rect l="l" t="t" r="r" b="b"/>
              <a:pathLst>
                <a:path w="2124" h="693" extrusionOk="0">
                  <a:moveTo>
                    <a:pt x="879" y="1"/>
                  </a:moveTo>
                  <a:cubicBezTo>
                    <a:pt x="879" y="1"/>
                    <a:pt x="818" y="130"/>
                    <a:pt x="496" y="130"/>
                  </a:cubicBezTo>
                  <a:cubicBezTo>
                    <a:pt x="376" y="130"/>
                    <a:pt x="219" y="112"/>
                    <a:pt x="16" y="62"/>
                  </a:cubicBezTo>
                  <a:lnTo>
                    <a:pt x="0" y="616"/>
                  </a:lnTo>
                  <a:lnTo>
                    <a:pt x="2016" y="692"/>
                  </a:lnTo>
                  <a:cubicBezTo>
                    <a:pt x="2016" y="692"/>
                    <a:pt x="2124" y="554"/>
                    <a:pt x="1988" y="508"/>
                  </a:cubicBezTo>
                  <a:cubicBezTo>
                    <a:pt x="1854" y="462"/>
                    <a:pt x="879" y="1"/>
                    <a:pt x="87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1115700" y="2833450"/>
              <a:ext cx="23900" cy="12875"/>
            </a:xfrm>
            <a:custGeom>
              <a:avLst/>
              <a:gdLst/>
              <a:ahLst/>
              <a:cxnLst/>
              <a:rect l="l" t="t" r="r" b="b"/>
              <a:pathLst>
                <a:path w="956" h="515" extrusionOk="0">
                  <a:moveTo>
                    <a:pt x="9" y="1"/>
                  </a:moveTo>
                  <a:lnTo>
                    <a:pt x="1" y="207"/>
                  </a:lnTo>
                  <a:lnTo>
                    <a:pt x="457" y="515"/>
                  </a:lnTo>
                  <a:lnTo>
                    <a:pt x="796" y="468"/>
                  </a:lnTo>
                  <a:lnTo>
                    <a:pt x="956" y="302"/>
                  </a:lnTo>
                  <a:lnTo>
                    <a:pt x="930" y="42"/>
                  </a:lnTo>
                  <a:lnTo>
                    <a:pt x="9"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1114000" y="2460500"/>
              <a:ext cx="79350" cy="323675"/>
            </a:xfrm>
            <a:custGeom>
              <a:avLst/>
              <a:gdLst/>
              <a:ahLst/>
              <a:cxnLst/>
              <a:rect l="l" t="t" r="r" b="b"/>
              <a:pathLst>
                <a:path w="3174" h="12947" extrusionOk="0">
                  <a:moveTo>
                    <a:pt x="611" y="0"/>
                  </a:moveTo>
                  <a:lnTo>
                    <a:pt x="0" y="12909"/>
                  </a:lnTo>
                  <a:lnTo>
                    <a:pt x="1224" y="12947"/>
                  </a:lnTo>
                  <a:lnTo>
                    <a:pt x="3174" y="934"/>
                  </a:lnTo>
                  <a:lnTo>
                    <a:pt x="61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1207775" y="2771350"/>
              <a:ext cx="31750" cy="73825"/>
            </a:xfrm>
            <a:custGeom>
              <a:avLst/>
              <a:gdLst/>
              <a:ahLst/>
              <a:cxnLst/>
              <a:rect l="l" t="t" r="r" b="b"/>
              <a:pathLst>
                <a:path w="1270" h="2953" extrusionOk="0">
                  <a:moveTo>
                    <a:pt x="1116" y="1"/>
                  </a:moveTo>
                  <a:cubicBezTo>
                    <a:pt x="822" y="25"/>
                    <a:pt x="528" y="33"/>
                    <a:pt x="232" y="33"/>
                  </a:cubicBezTo>
                  <a:cubicBezTo>
                    <a:pt x="155" y="33"/>
                    <a:pt x="78" y="32"/>
                    <a:pt x="1" y="32"/>
                  </a:cubicBezTo>
                  <a:lnTo>
                    <a:pt x="1" y="32"/>
                  </a:lnTo>
                  <a:cubicBezTo>
                    <a:pt x="126" y="693"/>
                    <a:pt x="246" y="1356"/>
                    <a:pt x="361" y="2021"/>
                  </a:cubicBezTo>
                  <a:cubicBezTo>
                    <a:pt x="398" y="2226"/>
                    <a:pt x="431" y="2430"/>
                    <a:pt x="466" y="2632"/>
                  </a:cubicBezTo>
                  <a:cubicBezTo>
                    <a:pt x="484" y="2739"/>
                    <a:pt x="501" y="2847"/>
                    <a:pt x="521" y="2952"/>
                  </a:cubicBezTo>
                  <a:cubicBezTo>
                    <a:pt x="732" y="2904"/>
                    <a:pt x="943" y="2854"/>
                    <a:pt x="1151" y="2805"/>
                  </a:cubicBezTo>
                  <a:cubicBezTo>
                    <a:pt x="1189" y="2797"/>
                    <a:pt x="1226" y="2786"/>
                    <a:pt x="1248" y="2750"/>
                  </a:cubicBezTo>
                  <a:cubicBezTo>
                    <a:pt x="1270" y="2713"/>
                    <a:pt x="1268" y="2674"/>
                    <a:pt x="1266" y="2632"/>
                  </a:cubicBezTo>
                  <a:lnTo>
                    <a:pt x="1266" y="2630"/>
                  </a:lnTo>
                  <a:cubicBezTo>
                    <a:pt x="1255" y="2430"/>
                    <a:pt x="1246" y="2230"/>
                    <a:pt x="1235" y="2032"/>
                  </a:cubicBezTo>
                  <a:cubicBezTo>
                    <a:pt x="1200" y="1354"/>
                    <a:pt x="1160" y="677"/>
                    <a:pt x="111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1216775" y="2821875"/>
              <a:ext cx="22600" cy="15275"/>
            </a:xfrm>
            <a:custGeom>
              <a:avLst/>
              <a:gdLst/>
              <a:ahLst/>
              <a:cxnLst/>
              <a:rect l="l" t="t" r="r" b="b"/>
              <a:pathLst>
                <a:path w="904" h="611" extrusionOk="0">
                  <a:moveTo>
                    <a:pt x="1" y="0"/>
                  </a:moveTo>
                  <a:lnTo>
                    <a:pt x="1" y="0"/>
                  </a:lnTo>
                  <a:cubicBezTo>
                    <a:pt x="7" y="33"/>
                    <a:pt x="14" y="66"/>
                    <a:pt x="18" y="99"/>
                  </a:cubicBezTo>
                  <a:cubicBezTo>
                    <a:pt x="31" y="174"/>
                    <a:pt x="45" y="251"/>
                    <a:pt x="58" y="328"/>
                  </a:cubicBezTo>
                  <a:cubicBezTo>
                    <a:pt x="73" y="422"/>
                    <a:pt x="91" y="516"/>
                    <a:pt x="106" y="611"/>
                  </a:cubicBezTo>
                  <a:lnTo>
                    <a:pt x="903" y="611"/>
                  </a:lnTo>
                  <a:lnTo>
                    <a:pt x="903" y="609"/>
                  </a:lnTo>
                  <a:cubicBezTo>
                    <a:pt x="899" y="530"/>
                    <a:pt x="897" y="451"/>
                    <a:pt x="892" y="371"/>
                  </a:cubicBezTo>
                  <a:cubicBezTo>
                    <a:pt x="890" y="299"/>
                    <a:pt x="886" y="224"/>
                    <a:pt x="881" y="152"/>
                  </a:cubicBezTo>
                  <a:cubicBezTo>
                    <a:pt x="879" y="106"/>
                    <a:pt x="877" y="60"/>
                    <a:pt x="875" y="11"/>
                  </a:cubicBezTo>
                  <a:lnTo>
                    <a:pt x="1"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1217225" y="2824350"/>
              <a:ext cx="21750" cy="4250"/>
            </a:xfrm>
            <a:custGeom>
              <a:avLst/>
              <a:gdLst/>
              <a:ahLst/>
              <a:cxnLst/>
              <a:rect l="l" t="t" r="r" b="b"/>
              <a:pathLst>
                <a:path w="870" h="170" extrusionOk="0">
                  <a:moveTo>
                    <a:pt x="0" y="0"/>
                  </a:moveTo>
                  <a:lnTo>
                    <a:pt x="0" y="0"/>
                  </a:lnTo>
                  <a:cubicBezTo>
                    <a:pt x="9" y="53"/>
                    <a:pt x="18" y="106"/>
                    <a:pt x="27" y="160"/>
                  </a:cubicBezTo>
                  <a:cubicBezTo>
                    <a:pt x="153" y="167"/>
                    <a:pt x="279" y="170"/>
                    <a:pt x="405" y="170"/>
                  </a:cubicBezTo>
                  <a:cubicBezTo>
                    <a:pt x="543" y="170"/>
                    <a:pt x="682" y="166"/>
                    <a:pt x="822" y="160"/>
                  </a:cubicBezTo>
                  <a:lnTo>
                    <a:pt x="870" y="158"/>
                  </a:lnTo>
                  <a:cubicBezTo>
                    <a:pt x="868" y="123"/>
                    <a:pt x="866" y="88"/>
                    <a:pt x="863" y="53"/>
                  </a:cubicBezTo>
                  <a:cubicBezTo>
                    <a:pt x="729" y="44"/>
                    <a:pt x="593" y="40"/>
                    <a:pt x="457" y="31"/>
                  </a:cubicBezTo>
                  <a:cubicBezTo>
                    <a:pt x="306" y="22"/>
                    <a:pt x="152" y="11"/>
                    <a:pt x="0"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1218250" y="2837075"/>
              <a:ext cx="53175" cy="17325"/>
            </a:xfrm>
            <a:custGeom>
              <a:avLst/>
              <a:gdLst/>
              <a:ahLst/>
              <a:cxnLst/>
              <a:rect l="l" t="t" r="r" b="b"/>
              <a:pathLst>
                <a:path w="2127" h="693" extrusionOk="0">
                  <a:moveTo>
                    <a:pt x="879" y="1"/>
                  </a:moveTo>
                  <a:cubicBezTo>
                    <a:pt x="879" y="1"/>
                    <a:pt x="819" y="130"/>
                    <a:pt x="497" y="130"/>
                  </a:cubicBezTo>
                  <a:cubicBezTo>
                    <a:pt x="377" y="130"/>
                    <a:pt x="220" y="112"/>
                    <a:pt x="16" y="62"/>
                  </a:cubicBezTo>
                  <a:lnTo>
                    <a:pt x="1" y="616"/>
                  </a:lnTo>
                  <a:lnTo>
                    <a:pt x="2017" y="692"/>
                  </a:lnTo>
                  <a:cubicBezTo>
                    <a:pt x="2017" y="692"/>
                    <a:pt x="2127" y="554"/>
                    <a:pt x="1989" y="508"/>
                  </a:cubicBezTo>
                  <a:cubicBezTo>
                    <a:pt x="1852" y="462"/>
                    <a:pt x="879" y="1"/>
                    <a:pt x="87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1218150" y="2834675"/>
              <a:ext cx="23200" cy="10175"/>
            </a:xfrm>
            <a:custGeom>
              <a:avLst/>
              <a:gdLst/>
              <a:ahLst/>
              <a:cxnLst/>
              <a:rect l="l" t="t" r="r" b="b"/>
              <a:pathLst>
                <a:path w="928" h="407" extrusionOk="0">
                  <a:moveTo>
                    <a:pt x="1" y="0"/>
                  </a:moveTo>
                  <a:lnTo>
                    <a:pt x="20" y="158"/>
                  </a:lnTo>
                  <a:lnTo>
                    <a:pt x="262" y="332"/>
                  </a:lnTo>
                  <a:cubicBezTo>
                    <a:pt x="262" y="332"/>
                    <a:pt x="576" y="407"/>
                    <a:pt x="624" y="407"/>
                  </a:cubicBezTo>
                  <a:cubicBezTo>
                    <a:pt x="626" y="407"/>
                    <a:pt x="628" y="407"/>
                    <a:pt x="629" y="406"/>
                  </a:cubicBezTo>
                  <a:cubicBezTo>
                    <a:pt x="653" y="400"/>
                    <a:pt x="927" y="259"/>
                    <a:pt x="927" y="259"/>
                  </a:cubicBezTo>
                  <a:lnTo>
                    <a:pt x="901" y="13"/>
                  </a:lnTo>
                  <a:lnTo>
                    <a:pt x="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1174825" y="2475800"/>
              <a:ext cx="63775" cy="311075"/>
            </a:xfrm>
            <a:custGeom>
              <a:avLst/>
              <a:gdLst/>
              <a:ahLst/>
              <a:cxnLst/>
              <a:rect l="l" t="t" r="r" b="b"/>
              <a:pathLst>
                <a:path w="2551" h="12443" extrusionOk="0">
                  <a:moveTo>
                    <a:pt x="2142" y="1"/>
                  </a:moveTo>
                  <a:lnTo>
                    <a:pt x="1" y="205"/>
                  </a:lnTo>
                  <a:lnTo>
                    <a:pt x="1174" y="12442"/>
                  </a:lnTo>
                  <a:lnTo>
                    <a:pt x="2551" y="12442"/>
                  </a:lnTo>
                  <a:lnTo>
                    <a:pt x="2142"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1189325" y="2288100"/>
              <a:ext cx="182100" cy="142350"/>
            </a:xfrm>
            <a:custGeom>
              <a:avLst/>
              <a:gdLst/>
              <a:ahLst/>
              <a:cxnLst/>
              <a:rect l="l" t="t" r="r" b="b"/>
              <a:pathLst>
                <a:path w="7284" h="5694" extrusionOk="0">
                  <a:moveTo>
                    <a:pt x="640" y="0"/>
                  </a:moveTo>
                  <a:lnTo>
                    <a:pt x="640" y="0"/>
                  </a:lnTo>
                  <a:cubicBezTo>
                    <a:pt x="1" y="1272"/>
                    <a:pt x="321" y="3086"/>
                    <a:pt x="1391" y="4228"/>
                  </a:cubicBezTo>
                  <a:cubicBezTo>
                    <a:pt x="1624" y="4478"/>
                    <a:pt x="1885" y="4696"/>
                    <a:pt x="2153" y="4902"/>
                  </a:cubicBezTo>
                  <a:cubicBezTo>
                    <a:pt x="2471" y="5150"/>
                    <a:pt x="2803" y="5385"/>
                    <a:pt x="3165" y="5528"/>
                  </a:cubicBezTo>
                  <a:cubicBezTo>
                    <a:pt x="3459" y="5643"/>
                    <a:pt x="3761" y="5693"/>
                    <a:pt x="4060" y="5693"/>
                  </a:cubicBezTo>
                  <a:cubicBezTo>
                    <a:pt x="4521" y="5693"/>
                    <a:pt x="4976" y="5575"/>
                    <a:pt x="5386" y="5394"/>
                  </a:cubicBezTo>
                  <a:cubicBezTo>
                    <a:pt x="6062" y="5098"/>
                    <a:pt x="6653" y="4643"/>
                    <a:pt x="7283" y="4261"/>
                  </a:cubicBezTo>
                  <a:cubicBezTo>
                    <a:pt x="7202" y="4081"/>
                    <a:pt x="7182" y="3988"/>
                    <a:pt x="7103" y="3808"/>
                  </a:cubicBezTo>
                  <a:cubicBezTo>
                    <a:pt x="6578" y="4105"/>
                    <a:pt x="5939" y="4228"/>
                    <a:pt x="5320" y="4261"/>
                  </a:cubicBezTo>
                  <a:cubicBezTo>
                    <a:pt x="5263" y="4264"/>
                    <a:pt x="5207" y="4266"/>
                    <a:pt x="5150" y="4266"/>
                  </a:cubicBezTo>
                  <a:cubicBezTo>
                    <a:pt x="4583" y="4266"/>
                    <a:pt x="3991" y="4105"/>
                    <a:pt x="3493" y="3758"/>
                  </a:cubicBezTo>
                  <a:cubicBezTo>
                    <a:pt x="2871" y="3323"/>
                    <a:pt x="2443" y="2644"/>
                    <a:pt x="2034" y="1988"/>
                  </a:cubicBezTo>
                  <a:lnTo>
                    <a:pt x="842" y="73"/>
                  </a:lnTo>
                  <a:lnTo>
                    <a:pt x="640"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1191150" y="2280275"/>
              <a:ext cx="91375" cy="143725"/>
            </a:xfrm>
            <a:custGeom>
              <a:avLst/>
              <a:gdLst/>
              <a:ahLst/>
              <a:cxnLst/>
              <a:rect l="l" t="t" r="r" b="b"/>
              <a:pathLst>
                <a:path w="3655" h="5749" extrusionOk="0">
                  <a:moveTo>
                    <a:pt x="319" y="1"/>
                  </a:moveTo>
                  <a:cubicBezTo>
                    <a:pt x="301" y="1"/>
                    <a:pt x="282" y="3"/>
                    <a:pt x="264" y="8"/>
                  </a:cubicBezTo>
                  <a:cubicBezTo>
                    <a:pt x="0" y="76"/>
                    <a:pt x="250" y="3399"/>
                    <a:pt x="1320" y="4541"/>
                  </a:cubicBezTo>
                  <a:cubicBezTo>
                    <a:pt x="1553" y="4791"/>
                    <a:pt x="1814" y="5009"/>
                    <a:pt x="2082" y="5215"/>
                  </a:cubicBezTo>
                  <a:cubicBezTo>
                    <a:pt x="2339" y="5415"/>
                    <a:pt x="2605" y="5606"/>
                    <a:pt x="2892" y="5749"/>
                  </a:cubicBezTo>
                  <a:cubicBezTo>
                    <a:pt x="3013" y="5439"/>
                    <a:pt x="3154" y="5138"/>
                    <a:pt x="3314" y="4848"/>
                  </a:cubicBezTo>
                  <a:cubicBezTo>
                    <a:pt x="3428" y="4637"/>
                    <a:pt x="3540" y="4427"/>
                    <a:pt x="3655" y="4214"/>
                  </a:cubicBezTo>
                  <a:cubicBezTo>
                    <a:pt x="3575" y="4170"/>
                    <a:pt x="3496" y="4121"/>
                    <a:pt x="3422" y="4069"/>
                  </a:cubicBezTo>
                  <a:cubicBezTo>
                    <a:pt x="2800" y="3636"/>
                    <a:pt x="2370" y="2955"/>
                    <a:pt x="1961" y="2301"/>
                  </a:cubicBezTo>
                  <a:lnTo>
                    <a:pt x="769" y="384"/>
                  </a:lnTo>
                  <a:cubicBezTo>
                    <a:pt x="769" y="384"/>
                    <a:pt x="558" y="1"/>
                    <a:pt x="3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1113075" y="2283425"/>
              <a:ext cx="118500" cy="223925"/>
            </a:xfrm>
            <a:custGeom>
              <a:avLst/>
              <a:gdLst/>
              <a:ahLst/>
              <a:cxnLst/>
              <a:rect l="l" t="t" r="r" b="b"/>
              <a:pathLst>
                <a:path w="4740" h="8957" extrusionOk="0">
                  <a:moveTo>
                    <a:pt x="1858" y="1"/>
                  </a:moveTo>
                  <a:cubicBezTo>
                    <a:pt x="1759" y="49"/>
                    <a:pt x="1660" y="104"/>
                    <a:pt x="1566" y="165"/>
                  </a:cubicBezTo>
                  <a:cubicBezTo>
                    <a:pt x="0" y="905"/>
                    <a:pt x="1050" y="3598"/>
                    <a:pt x="303" y="8801"/>
                  </a:cubicBezTo>
                  <a:lnTo>
                    <a:pt x="4739" y="8957"/>
                  </a:lnTo>
                  <a:cubicBezTo>
                    <a:pt x="4739" y="8957"/>
                    <a:pt x="4357" y="3517"/>
                    <a:pt x="4206" y="1900"/>
                  </a:cubicBezTo>
                  <a:cubicBezTo>
                    <a:pt x="4146" y="1277"/>
                    <a:pt x="4013" y="800"/>
                    <a:pt x="3872" y="449"/>
                  </a:cubicBezTo>
                  <a:cubicBezTo>
                    <a:pt x="3689" y="543"/>
                    <a:pt x="3471" y="576"/>
                    <a:pt x="3257" y="576"/>
                  </a:cubicBezTo>
                  <a:cubicBezTo>
                    <a:pt x="3118" y="576"/>
                    <a:pt x="2980" y="562"/>
                    <a:pt x="2855" y="543"/>
                  </a:cubicBezTo>
                  <a:cubicBezTo>
                    <a:pt x="2486" y="488"/>
                    <a:pt x="2069" y="332"/>
                    <a:pt x="1858"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1250425" y="2375500"/>
              <a:ext cx="47150" cy="56475"/>
            </a:xfrm>
            <a:custGeom>
              <a:avLst/>
              <a:gdLst/>
              <a:ahLst/>
              <a:cxnLst/>
              <a:rect l="l" t="t" r="r" b="b"/>
              <a:pathLst>
                <a:path w="1886" h="2259" extrusionOk="0">
                  <a:moveTo>
                    <a:pt x="1246" y="1"/>
                  </a:moveTo>
                  <a:lnTo>
                    <a:pt x="1246" y="1"/>
                  </a:lnTo>
                  <a:cubicBezTo>
                    <a:pt x="1112" y="60"/>
                    <a:pt x="1027" y="189"/>
                    <a:pt x="943" y="315"/>
                  </a:cubicBezTo>
                  <a:cubicBezTo>
                    <a:pt x="647" y="765"/>
                    <a:pt x="361" y="1224"/>
                    <a:pt x="87" y="1692"/>
                  </a:cubicBezTo>
                  <a:cubicBezTo>
                    <a:pt x="45" y="1762"/>
                    <a:pt x="1" y="1847"/>
                    <a:pt x="27" y="1933"/>
                  </a:cubicBezTo>
                  <a:cubicBezTo>
                    <a:pt x="53" y="2017"/>
                    <a:pt x="139" y="2063"/>
                    <a:pt x="221" y="2063"/>
                  </a:cubicBezTo>
                  <a:cubicBezTo>
                    <a:pt x="265" y="2063"/>
                    <a:pt x="308" y="2050"/>
                    <a:pt x="339" y="2021"/>
                  </a:cubicBezTo>
                  <a:cubicBezTo>
                    <a:pt x="378" y="1986"/>
                    <a:pt x="429" y="1935"/>
                    <a:pt x="473" y="1935"/>
                  </a:cubicBezTo>
                  <a:cubicBezTo>
                    <a:pt x="489" y="1935"/>
                    <a:pt x="504" y="1942"/>
                    <a:pt x="517" y="1960"/>
                  </a:cubicBezTo>
                  <a:cubicBezTo>
                    <a:pt x="546" y="1997"/>
                    <a:pt x="528" y="2045"/>
                    <a:pt x="528" y="2091"/>
                  </a:cubicBezTo>
                  <a:cubicBezTo>
                    <a:pt x="532" y="2184"/>
                    <a:pt x="631" y="2256"/>
                    <a:pt x="717" y="2258"/>
                  </a:cubicBezTo>
                  <a:cubicBezTo>
                    <a:pt x="719" y="2258"/>
                    <a:pt x="720" y="2258"/>
                    <a:pt x="722" y="2258"/>
                  </a:cubicBezTo>
                  <a:cubicBezTo>
                    <a:pt x="806" y="2258"/>
                    <a:pt x="879" y="2209"/>
                    <a:pt x="941" y="2155"/>
                  </a:cubicBezTo>
                  <a:cubicBezTo>
                    <a:pt x="1413" y="1731"/>
                    <a:pt x="1490" y="971"/>
                    <a:pt x="1885" y="466"/>
                  </a:cubicBezTo>
                  <a:lnTo>
                    <a:pt x="1674" y="365"/>
                  </a:lnTo>
                  <a:cubicBezTo>
                    <a:pt x="1617" y="295"/>
                    <a:pt x="1556" y="216"/>
                    <a:pt x="1475" y="185"/>
                  </a:cubicBezTo>
                  <a:cubicBezTo>
                    <a:pt x="1422" y="163"/>
                    <a:pt x="1367" y="163"/>
                    <a:pt x="1316" y="137"/>
                  </a:cubicBezTo>
                  <a:cubicBezTo>
                    <a:pt x="1266" y="113"/>
                    <a:pt x="1222" y="47"/>
                    <a:pt x="1246"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1169550" y="2241200"/>
              <a:ext cx="24800" cy="44450"/>
            </a:xfrm>
            <a:custGeom>
              <a:avLst/>
              <a:gdLst/>
              <a:ahLst/>
              <a:cxnLst/>
              <a:rect l="l" t="t" r="r" b="b"/>
              <a:pathLst>
                <a:path w="992" h="1778" extrusionOk="0">
                  <a:moveTo>
                    <a:pt x="638" y="1"/>
                  </a:moveTo>
                  <a:lnTo>
                    <a:pt x="1" y="14"/>
                  </a:lnTo>
                  <a:lnTo>
                    <a:pt x="1" y="1661"/>
                  </a:lnTo>
                  <a:cubicBezTo>
                    <a:pt x="1" y="1696"/>
                    <a:pt x="3" y="1733"/>
                    <a:pt x="25" y="1758"/>
                  </a:cubicBezTo>
                  <a:cubicBezTo>
                    <a:pt x="40" y="1773"/>
                    <a:pt x="60" y="1778"/>
                    <a:pt x="81" y="1778"/>
                  </a:cubicBezTo>
                  <a:cubicBezTo>
                    <a:pt x="92" y="1778"/>
                    <a:pt x="104" y="1777"/>
                    <a:pt x="115" y="1775"/>
                  </a:cubicBezTo>
                  <a:cubicBezTo>
                    <a:pt x="412" y="1733"/>
                    <a:pt x="991" y="1569"/>
                    <a:pt x="991" y="1569"/>
                  </a:cubicBezTo>
                  <a:cubicBezTo>
                    <a:pt x="917" y="1371"/>
                    <a:pt x="860" y="1165"/>
                    <a:pt x="820" y="958"/>
                  </a:cubicBezTo>
                  <a:cubicBezTo>
                    <a:pt x="800" y="857"/>
                    <a:pt x="781" y="747"/>
                    <a:pt x="759" y="631"/>
                  </a:cubicBezTo>
                  <a:cubicBezTo>
                    <a:pt x="721" y="438"/>
                    <a:pt x="684" y="223"/>
                    <a:pt x="63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1174725" y="2259925"/>
              <a:ext cx="15825" cy="8975"/>
            </a:xfrm>
            <a:custGeom>
              <a:avLst/>
              <a:gdLst/>
              <a:ahLst/>
              <a:cxnLst/>
              <a:rect l="l" t="t" r="r" b="b"/>
              <a:pathLst>
                <a:path w="633" h="359" extrusionOk="0">
                  <a:moveTo>
                    <a:pt x="571" y="1"/>
                  </a:moveTo>
                  <a:cubicBezTo>
                    <a:pt x="464" y="11"/>
                    <a:pt x="355" y="16"/>
                    <a:pt x="246" y="16"/>
                  </a:cubicBezTo>
                  <a:cubicBezTo>
                    <a:pt x="164" y="16"/>
                    <a:pt x="82" y="13"/>
                    <a:pt x="0" y="7"/>
                  </a:cubicBezTo>
                  <a:lnTo>
                    <a:pt x="0" y="7"/>
                  </a:lnTo>
                  <a:cubicBezTo>
                    <a:pt x="116" y="294"/>
                    <a:pt x="267" y="359"/>
                    <a:pt x="414" y="359"/>
                  </a:cubicBezTo>
                  <a:cubicBezTo>
                    <a:pt x="490" y="359"/>
                    <a:pt x="565" y="341"/>
                    <a:pt x="633" y="328"/>
                  </a:cubicBezTo>
                  <a:cubicBezTo>
                    <a:pt x="613" y="227"/>
                    <a:pt x="593" y="119"/>
                    <a:pt x="57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1128175" y="2173850"/>
              <a:ext cx="82975" cy="88225"/>
            </a:xfrm>
            <a:custGeom>
              <a:avLst/>
              <a:gdLst/>
              <a:ahLst/>
              <a:cxnLst/>
              <a:rect l="l" t="t" r="r" b="b"/>
              <a:pathLst>
                <a:path w="3319" h="3529" extrusionOk="0">
                  <a:moveTo>
                    <a:pt x="1898" y="1"/>
                  </a:moveTo>
                  <a:cubicBezTo>
                    <a:pt x="934" y="1"/>
                    <a:pt x="454" y="495"/>
                    <a:pt x="428" y="786"/>
                  </a:cubicBezTo>
                  <a:cubicBezTo>
                    <a:pt x="395" y="1135"/>
                    <a:pt x="457" y="775"/>
                    <a:pt x="228" y="1511"/>
                  </a:cubicBezTo>
                  <a:cubicBezTo>
                    <a:pt x="0" y="2247"/>
                    <a:pt x="734" y="2447"/>
                    <a:pt x="734" y="2447"/>
                  </a:cubicBezTo>
                  <a:cubicBezTo>
                    <a:pt x="734" y="2447"/>
                    <a:pt x="1107" y="3514"/>
                    <a:pt x="1860" y="3514"/>
                  </a:cubicBezTo>
                  <a:cubicBezTo>
                    <a:pt x="1973" y="3524"/>
                    <a:pt x="2073" y="3529"/>
                    <a:pt x="2162" y="3529"/>
                  </a:cubicBezTo>
                  <a:cubicBezTo>
                    <a:pt x="2673" y="3529"/>
                    <a:pt x="2853" y="3367"/>
                    <a:pt x="3090" y="3022"/>
                  </a:cubicBezTo>
                  <a:cubicBezTo>
                    <a:pt x="3277" y="2754"/>
                    <a:pt x="3318" y="2387"/>
                    <a:pt x="3318" y="2042"/>
                  </a:cubicBezTo>
                  <a:cubicBezTo>
                    <a:pt x="3318" y="1590"/>
                    <a:pt x="3259" y="1138"/>
                    <a:pt x="3145" y="698"/>
                  </a:cubicBezTo>
                  <a:cubicBezTo>
                    <a:pt x="3145" y="698"/>
                    <a:pt x="3026" y="37"/>
                    <a:pt x="1996" y="2"/>
                  </a:cubicBezTo>
                  <a:cubicBezTo>
                    <a:pt x="1963" y="1"/>
                    <a:pt x="1930" y="1"/>
                    <a:pt x="189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969425" y="2282550"/>
              <a:ext cx="196425" cy="95050"/>
            </a:xfrm>
            <a:custGeom>
              <a:avLst/>
              <a:gdLst/>
              <a:ahLst/>
              <a:cxnLst/>
              <a:rect l="l" t="t" r="r" b="b"/>
              <a:pathLst>
                <a:path w="7857" h="3802" extrusionOk="0">
                  <a:moveTo>
                    <a:pt x="7646" y="0"/>
                  </a:moveTo>
                  <a:lnTo>
                    <a:pt x="5709" y="1158"/>
                  </a:lnTo>
                  <a:cubicBezTo>
                    <a:pt x="5046" y="1555"/>
                    <a:pt x="4352" y="1964"/>
                    <a:pt x="3600" y="2065"/>
                  </a:cubicBezTo>
                  <a:cubicBezTo>
                    <a:pt x="3479" y="2081"/>
                    <a:pt x="3357" y="2089"/>
                    <a:pt x="3236" y="2089"/>
                  </a:cubicBezTo>
                  <a:cubicBezTo>
                    <a:pt x="2699" y="2089"/>
                    <a:pt x="2180" y="1932"/>
                    <a:pt x="1745" y="1676"/>
                  </a:cubicBezTo>
                  <a:cubicBezTo>
                    <a:pt x="1211" y="1364"/>
                    <a:pt x="697" y="960"/>
                    <a:pt x="368" y="457"/>
                  </a:cubicBezTo>
                  <a:cubicBezTo>
                    <a:pt x="214" y="580"/>
                    <a:pt x="155" y="653"/>
                    <a:pt x="1" y="778"/>
                  </a:cubicBezTo>
                  <a:cubicBezTo>
                    <a:pt x="387" y="1406"/>
                    <a:pt x="702" y="2080"/>
                    <a:pt x="1167" y="2653"/>
                  </a:cubicBezTo>
                  <a:cubicBezTo>
                    <a:pt x="1635" y="3229"/>
                    <a:pt x="2285" y="3708"/>
                    <a:pt x="3082" y="3789"/>
                  </a:cubicBezTo>
                  <a:cubicBezTo>
                    <a:pt x="3168" y="3798"/>
                    <a:pt x="3255" y="3801"/>
                    <a:pt x="3342" y="3801"/>
                  </a:cubicBezTo>
                  <a:cubicBezTo>
                    <a:pt x="3648" y="3801"/>
                    <a:pt x="3960" y="3753"/>
                    <a:pt x="4268" y="3697"/>
                  </a:cubicBezTo>
                  <a:cubicBezTo>
                    <a:pt x="4600" y="3635"/>
                    <a:pt x="4934" y="3560"/>
                    <a:pt x="5254" y="3446"/>
                  </a:cubicBezTo>
                  <a:cubicBezTo>
                    <a:pt x="6728" y="2919"/>
                    <a:pt x="7843" y="1454"/>
                    <a:pt x="7857" y="31"/>
                  </a:cubicBezTo>
                  <a:lnTo>
                    <a:pt x="7646"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1051950" y="2282550"/>
              <a:ext cx="117625" cy="95025"/>
            </a:xfrm>
            <a:custGeom>
              <a:avLst/>
              <a:gdLst/>
              <a:ahLst/>
              <a:cxnLst/>
              <a:rect l="l" t="t" r="r" b="b"/>
              <a:pathLst>
                <a:path w="4705" h="3801" extrusionOk="0">
                  <a:moveTo>
                    <a:pt x="4344" y="0"/>
                  </a:moveTo>
                  <a:cubicBezTo>
                    <a:pt x="4135" y="0"/>
                    <a:pt x="3053" y="774"/>
                    <a:pt x="2408" y="1158"/>
                  </a:cubicBezTo>
                  <a:cubicBezTo>
                    <a:pt x="1745" y="1555"/>
                    <a:pt x="1053" y="1964"/>
                    <a:pt x="299" y="2065"/>
                  </a:cubicBezTo>
                  <a:cubicBezTo>
                    <a:pt x="209" y="2076"/>
                    <a:pt x="117" y="2085"/>
                    <a:pt x="25" y="2087"/>
                  </a:cubicBezTo>
                  <a:cubicBezTo>
                    <a:pt x="32" y="2328"/>
                    <a:pt x="34" y="2568"/>
                    <a:pt x="38" y="2805"/>
                  </a:cubicBezTo>
                  <a:cubicBezTo>
                    <a:pt x="49" y="3137"/>
                    <a:pt x="36" y="3470"/>
                    <a:pt x="1" y="3800"/>
                  </a:cubicBezTo>
                  <a:cubicBezTo>
                    <a:pt x="14" y="3800"/>
                    <a:pt x="28" y="3800"/>
                    <a:pt x="41" y="3800"/>
                  </a:cubicBezTo>
                  <a:cubicBezTo>
                    <a:pt x="347" y="3800"/>
                    <a:pt x="660" y="3753"/>
                    <a:pt x="967" y="3697"/>
                  </a:cubicBezTo>
                  <a:cubicBezTo>
                    <a:pt x="1301" y="3633"/>
                    <a:pt x="1633" y="3560"/>
                    <a:pt x="1953" y="3446"/>
                  </a:cubicBezTo>
                  <a:cubicBezTo>
                    <a:pt x="3427" y="2919"/>
                    <a:pt x="4542" y="1606"/>
                    <a:pt x="4556" y="183"/>
                  </a:cubicBezTo>
                  <a:cubicBezTo>
                    <a:pt x="4556" y="183"/>
                    <a:pt x="4705" y="95"/>
                    <a:pt x="4345" y="0"/>
                  </a:cubicBezTo>
                  <a:cubicBezTo>
                    <a:pt x="4345" y="0"/>
                    <a:pt x="4344" y="0"/>
                    <a:pt x="434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1034500" y="2326150"/>
              <a:ext cx="30100" cy="58200"/>
            </a:xfrm>
            <a:custGeom>
              <a:avLst/>
              <a:gdLst/>
              <a:ahLst/>
              <a:cxnLst/>
              <a:rect l="l" t="t" r="r" b="b"/>
              <a:pathLst>
                <a:path w="1204" h="2328" extrusionOk="0">
                  <a:moveTo>
                    <a:pt x="943" y="0"/>
                  </a:moveTo>
                  <a:cubicBezTo>
                    <a:pt x="943" y="53"/>
                    <a:pt x="872" y="88"/>
                    <a:pt x="815" y="88"/>
                  </a:cubicBezTo>
                  <a:cubicBezTo>
                    <a:pt x="760" y="86"/>
                    <a:pt x="710" y="62"/>
                    <a:pt x="655" y="57"/>
                  </a:cubicBezTo>
                  <a:cubicBezTo>
                    <a:pt x="646" y="56"/>
                    <a:pt x="638" y="56"/>
                    <a:pt x="630" y="56"/>
                  </a:cubicBezTo>
                  <a:cubicBezTo>
                    <a:pt x="550" y="56"/>
                    <a:pt x="469" y="92"/>
                    <a:pt x="394" y="128"/>
                  </a:cubicBezTo>
                  <a:lnTo>
                    <a:pt x="161" y="121"/>
                  </a:lnTo>
                  <a:lnTo>
                    <a:pt x="161" y="121"/>
                  </a:lnTo>
                  <a:cubicBezTo>
                    <a:pt x="279" y="749"/>
                    <a:pt x="0" y="1461"/>
                    <a:pt x="229" y="2054"/>
                  </a:cubicBezTo>
                  <a:cubicBezTo>
                    <a:pt x="257" y="2133"/>
                    <a:pt x="301" y="2212"/>
                    <a:pt x="378" y="2249"/>
                  </a:cubicBezTo>
                  <a:cubicBezTo>
                    <a:pt x="404" y="2261"/>
                    <a:pt x="434" y="2267"/>
                    <a:pt x="464" y="2267"/>
                  </a:cubicBezTo>
                  <a:cubicBezTo>
                    <a:pt x="527" y="2267"/>
                    <a:pt x="592" y="2240"/>
                    <a:pt x="622" y="2185"/>
                  </a:cubicBezTo>
                  <a:cubicBezTo>
                    <a:pt x="644" y="2146"/>
                    <a:pt x="650" y="2093"/>
                    <a:pt x="694" y="2073"/>
                  </a:cubicBezTo>
                  <a:cubicBezTo>
                    <a:pt x="704" y="2069"/>
                    <a:pt x="713" y="2067"/>
                    <a:pt x="721" y="2067"/>
                  </a:cubicBezTo>
                  <a:cubicBezTo>
                    <a:pt x="775" y="2067"/>
                    <a:pt x="801" y="2152"/>
                    <a:pt x="822" y="2210"/>
                  </a:cubicBezTo>
                  <a:cubicBezTo>
                    <a:pt x="848" y="2281"/>
                    <a:pt x="930" y="2327"/>
                    <a:pt x="1011" y="2327"/>
                  </a:cubicBezTo>
                  <a:cubicBezTo>
                    <a:pt x="1058" y="2327"/>
                    <a:pt x="1105" y="2311"/>
                    <a:pt x="1140" y="2275"/>
                  </a:cubicBezTo>
                  <a:cubicBezTo>
                    <a:pt x="1204" y="2210"/>
                    <a:pt x="1204" y="2117"/>
                    <a:pt x="1200" y="2034"/>
                  </a:cubicBezTo>
                  <a:cubicBezTo>
                    <a:pt x="1167" y="1491"/>
                    <a:pt x="1123" y="953"/>
                    <a:pt x="1068" y="415"/>
                  </a:cubicBezTo>
                  <a:cubicBezTo>
                    <a:pt x="1052" y="268"/>
                    <a:pt x="1033" y="114"/>
                    <a:pt x="943"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1182250" y="2241600"/>
              <a:ext cx="15675" cy="6550"/>
            </a:xfrm>
            <a:custGeom>
              <a:avLst/>
              <a:gdLst/>
              <a:ahLst/>
              <a:cxnLst/>
              <a:rect l="l" t="t" r="r" b="b"/>
              <a:pathLst>
                <a:path w="627" h="262" extrusionOk="0">
                  <a:moveTo>
                    <a:pt x="626" y="0"/>
                  </a:moveTo>
                  <a:cubicBezTo>
                    <a:pt x="490" y="9"/>
                    <a:pt x="353" y="14"/>
                    <a:pt x="217" y="14"/>
                  </a:cubicBezTo>
                  <a:cubicBezTo>
                    <a:pt x="156" y="14"/>
                    <a:pt x="94" y="13"/>
                    <a:pt x="33" y="11"/>
                  </a:cubicBezTo>
                  <a:lnTo>
                    <a:pt x="33" y="11"/>
                  </a:lnTo>
                  <a:cubicBezTo>
                    <a:pt x="0" y="171"/>
                    <a:pt x="110" y="257"/>
                    <a:pt x="288" y="261"/>
                  </a:cubicBezTo>
                  <a:cubicBezTo>
                    <a:pt x="549" y="250"/>
                    <a:pt x="609" y="125"/>
                    <a:pt x="6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1161150" y="2206500"/>
              <a:ext cx="17450" cy="5375"/>
            </a:xfrm>
            <a:custGeom>
              <a:avLst/>
              <a:gdLst/>
              <a:ahLst/>
              <a:cxnLst/>
              <a:rect l="l" t="t" r="r" b="b"/>
              <a:pathLst>
                <a:path w="698" h="215" extrusionOk="0">
                  <a:moveTo>
                    <a:pt x="410" y="0"/>
                  </a:moveTo>
                  <a:cubicBezTo>
                    <a:pt x="246" y="0"/>
                    <a:pt x="68" y="68"/>
                    <a:pt x="10" y="181"/>
                  </a:cubicBezTo>
                  <a:cubicBezTo>
                    <a:pt x="1" y="197"/>
                    <a:pt x="12" y="215"/>
                    <a:pt x="29" y="215"/>
                  </a:cubicBezTo>
                  <a:cubicBezTo>
                    <a:pt x="32" y="215"/>
                    <a:pt x="36" y="214"/>
                    <a:pt x="41" y="212"/>
                  </a:cubicBezTo>
                  <a:lnTo>
                    <a:pt x="41" y="214"/>
                  </a:lnTo>
                  <a:cubicBezTo>
                    <a:pt x="146" y="159"/>
                    <a:pt x="240" y="111"/>
                    <a:pt x="363" y="104"/>
                  </a:cubicBezTo>
                  <a:cubicBezTo>
                    <a:pt x="367" y="104"/>
                    <a:pt x="372" y="104"/>
                    <a:pt x="376" y="104"/>
                  </a:cubicBezTo>
                  <a:cubicBezTo>
                    <a:pt x="465" y="104"/>
                    <a:pt x="549" y="143"/>
                    <a:pt x="634" y="143"/>
                  </a:cubicBezTo>
                  <a:cubicBezTo>
                    <a:pt x="643" y="143"/>
                    <a:pt x="653" y="142"/>
                    <a:pt x="662" y="141"/>
                  </a:cubicBezTo>
                  <a:cubicBezTo>
                    <a:pt x="677" y="139"/>
                    <a:pt x="697" y="119"/>
                    <a:pt x="684" y="104"/>
                  </a:cubicBezTo>
                  <a:cubicBezTo>
                    <a:pt x="628" y="32"/>
                    <a:pt x="522" y="0"/>
                    <a:pt x="41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1193725" y="2204675"/>
              <a:ext cx="13075" cy="4450"/>
            </a:xfrm>
            <a:custGeom>
              <a:avLst/>
              <a:gdLst/>
              <a:ahLst/>
              <a:cxnLst/>
              <a:rect l="l" t="t" r="r" b="b"/>
              <a:pathLst>
                <a:path w="523" h="178" extrusionOk="0">
                  <a:moveTo>
                    <a:pt x="350" y="1"/>
                  </a:moveTo>
                  <a:cubicBezTo>
                    <a:pt x="305" y="1"/>
                    <a:pt x="260" y="9"/>
                    <a:pt x="216" y="17"/>
                  </a:cubicBezTo>
                  <a:cubicBezTo>
                    <a:pt x="139" y="32"/>
                    <a:pt x="11" y="61"/>
                    <a:pt x="0" y="155"/>
                  </a:cubicBezTo>
                  <a:cubicBezTo>
                    <a:pt x="0" y="168"/>
                    <a:pt x="11" y="178"/>
                    <a:pt x="24" y="178"/>
                  </a:cubicBezTo>
                  <a:cubicBezTo>
                    <a:pt x="26" y="178"/>
                    <a:pt x="29" y="178"/>
                    <a:pt x="31" y="177"/>
                  </a:cubicBezTo>
                  <a:cubicBezTo>
                    <a:pt x="119" y="148"/>
                    <a:pt x="194" y="122"/>
                    <a:pt x="286" y="115"/>
                  </a:cubicBezTo>
                  <a:cubicBezTo>
                    <a:pt x="300" y="114"/>
                    <a:pt x="314" y="113"/>
                    <a:pt x="328" y="113"/>
                  </a:cubicBezTo>
                  <a:cubicBezTo>
                    <a:pt x="357" y="113"/>
                    <a:pt x="385" y="116"/>
                    <a:pt x="413" y="122"/>
                  </a:cubicBezTo>
                  <a:cubicBezTo>
                    <a:pt x="424" y="126"/>
                    <a:pt x="436" y="127"/>
                    <a:pt x="447" y="127"/>
                  </a:cubicBezTo>
                  <a:cubicBezTo>
                    <a:pt x="463" y="127"/>
                    <a:pt x="479" y="124"/>
                    <a:pt x="494" y="118"/>
                  </a:cubicBezTo>
                  <a:cubicBezTo>
                    <a:pt x="519" y="102"/>
                    <a:pt x="523" y="72"/>
                    <a:pt x="503" y="52"/>
                  </a:cubicBezTo>
                  <a:cubicBezTo>
                    <a:pt x="457" y="13"/>
                    <a:pt x="404" y="1"/>
                    <a:pt x="35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948350" y="2265700"/>
              <a:ext cx="34725" cy="39025"/>
            </a:xfrm>
            <a:custGeom>
              <a:avLst/>
              <a:gdLst/>
              <a:ahLst/>
              <a:cxnLst/>
              <a:rect l="l" t="t" r="r" b="b"/>
              <a:pathLst>
                <a:path w="1389" h="1561" extrusionOk="0">
                  <a:moveTo>
                    <a:pt x="240" y="0"/>
                  </a:moveTo>
                  <a:cubicBezTo>
                    <a:pt x="214" y="24"/>
                    <a:pt x="231" y="70"/>
                    <a:pt x="251" y="101"/>
                  </a:cubicBezTo>
                  <a:lnTo>
                    <a:pt x="580" y="631"/>
                  </a:lnTo>
                  <a:cubicBezTo>
                    <a:pt x="447" y="513"/>
                    <a:pt x="169" y="335"/>
                    <a:pt x="84" y="335"/>
                  </a:cubicBezTo>
                  <a:cubicBezTo>
                    <a:pt x="74" y="335"/>
                    <a:pt x="66" y="337"/>
                    <a:pt x="62" y="343"/>
                  </a:cubicBezTo>
                  <a:cubicBezTo>
                    <a:pt x="20" y="393"/>
                    <a:pt x="168" y="536"/>
                    <a:pt x="244" y="615"/>
                  </a:cubicBezTo>
                  <a:lnTo>
                    <a:pt x="523" y="903"/>
                  </a:lnTo>
                  <a:cubicBezTo>
                    <a:pt x="402" y="836"/>
                    <a:pt x="179" y="732"/>
                    <a:pt x="79" y="732"/>
                  </a:cubicBezTo>
                  <a:cubicBezTo>
                    <a:pt x="55" y="732"/>
                    <a:pt x="37" y="739"/>
                    <a:pt x="31" y="753"/>
                  </a:cubicBezTo>
                  <a:cubicBezTo>
                    <a:pt x="1" y="828"/>
                    <a:pt x="310" y="1021"/>
                    <a:pt x="468" y="1140"/>
                  </a:cubicBezTo>
                  <a:cubicBezTo>
                    <a:pt x="657" y="1285"/>
                    <a:pt x="804" y="1518"/>
                    <a:pt x="1039" y="1557"/>
                  </a:cubicBezTo>
                  <a:cubicBezTo>
                    <a:pt x="1051" y="1559"/>
                    <a:pt x="1063" y="1560"/>
                    <a:pt x="1075" y="1560"/>
                  </a:cubicBezTo>
                  <a:cubicBezTo>
                    <a:pt x="1129" y="1560"/>
                    <a:pt x="1180" y="1540"/>
                    <a:pt x="1220" y="1502"/>
                  </a:cubicBezTo>
                  <a:cubicBezTo>
                    <a:pt x="1292" y="1426"/>
                    <a:pt x="1299" y="1303"/>
                    <a:pt x="1299" y="1303"/>
                  </a:cubicBezTo>
                  <a:cubicBezTo>
                    <a:pt x="1235" y="1147"/>
                    <a:pt x="1292" y="969"/>
                    <a:pt x="1336" y="806"/>
                  </a:cubicBezTo>
                  <a:cubicBezTo>
                    <a:pt x="1380" y="644"/>
                    <a:pt x="1389" y="321"/>
                    <a:pt x="1296" y="321"/>
                  </a:cubicBezTo>
                  <a:cubicBezTo>
                    <a:pt x="1204" y="321"/>
                    <a:pt x="1112" y="615"/>
                    <a:pt x="1101" y="784"/>
                  </a:cubicBezTo>
                  <a:cubicBezTo>
                    <a:pt x="982" y="522"/>
                    <a:pt x="666" y="60"/>
                    <a:pt x="594" y="60"/>
                  </a:cubicBezTo>
                  <a:cubicBezTo>
                    <a:pt x="591" y="60"/>
                    <a:pt x="589" y="60"/>
                    <a:pt x="587" y="62"/>
                  </a:cubicBezTo>
                  <a:cubicBezTo>
                    <a:pt x="530" y="99"/>
                    <a:pt x="756" y="442"/>
                    <a:pt x="862" y="620"/>
                  </a:cubicBezTo>
                  <a:cubicBezTo>
                    <a:pt x="684" y="382"/>
                    <a:pt x="499" y="139"/>
                    <a:pt x="240"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1168525" y="2216450"/>
              <a:ext cx="11600" cy="10075"/>
            </a:xfrm>
            <a:custGeom>
              <a:avLst/>
              <a:gdLst/>
              <a:ahLst/>
              <a:cxnLst/>
              <a:rect l="l" t="t" r="r" b="b"/>
              <a:pathLst>
                <a:path w="464" h="403" extrusionOk="0">
                  <a:moveTo>
                    <a:pt x="229" y="1"/>
                  </a:moveTo>
                  <a:cubicBezTo>
                    <a:pt x="195" y="1"/>
                    <a:pt x="159" y="10"/>
                    <a:pt x="128" y="29"/>
                  </a:cubicBezTo>
                  <a:cubicBezTo>
                    <a:pt x="99" y="46"/>
                    <a:pt x="75" y="71"/>
                    <a:pt x="57" y="101"/>
                  </a:cubicBezTo>
                  <a:cubicBezTo>
                    <a:pt x="0" y="196"/>
                    <a:pt x="33" y="319"/>
                    <a:pt x="128" y="376"/>
                  </a:cubicBezTo>
                  <a:cubicBezTo>
                    <a:pt x="159" y="393"/>
                    <a:pt x="195" y="402"/>
                    <a:pt x="229" y="402"/>
                  </a:cubicBezTo>
                  <a:cubicBezTo>
                    <a:pt x="264" y="402"/>
                    <a:pt x="299" y="393"/>
                    <a:pt x="330" y="376"/>
                  </a:cubicBezTo>
                  <a:cubicBezTo>
                    <a:pt x="464" y="297"/>
                    <a:pt x="464" y="106"/>
                    <a:pt x="330" y="29"/>
                  </a:cubicBezTo>
                  <a:cubicBezTo>
                    <a:pt x="299" y="10"/>
                    <a:pt x="264" y="1"/>
                    <a:pt x="2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1197125" y="2215325"/>
              <a:ext cx="10675" cy="10425"/>
            </a:xfrm>
            <a:custGeom>
              <a:avLst/>
              <a:gdLst/>
              <a:ahLst/>
              <a:cxnLst/>
              <a:rect l="l" t="t" r="r" b="b"/>
              <a:pathLst>
                <a:path w="427" h="417" extrusionOk="0">
                  <a:moveTo>
                    <a:pt x="230" y="1"/>
                  </a:moveTo>
                  <a:cubicBezTo>
                    <a:pt x="227" y="1"/>
                    <a:pt x="223" y="1"/>
                    <a:pt x="220" y="1"/>
                  </a:cubicBezTo>
                  <a:lnTo>
                    <a:pt x="165" y="8"/>
                  </a:lnTo>
                  <a:lnTo>
                    <a:pt x="115" y="30"/>
                  </a:lnTo>
                  <a:cubicBezTo>
                    <a:pt x="84" y="47"/>
                    <a:pt x="58" y="74"/>
                    <a:pt x="40" y="102"/>
                  </a:cubicBezTo>
                  <a:lnTo>
                    <a:pt x="40" y="105"/>
                  </a:lnTo>
                  <a:lnTo>
                    <a:pt x="38" y="107"/>
                  </a:lnTo>
                  <a:cubicBezTo>
                    <a:pt x="0" y="170"/>
                    <a:pt x="0" y="247"/>
                    <a:pt x="38" y="309"/>
                  </a:cubicBezTo>
                  <a:lnTo>
                    <a:pt x="40" y="313"/>
                  </a:lnTo>
                  <a:cubicBezTo>
                    <a:pt x="51" y="337"/>
                    <a:pt x="71" y="357"/>
                    <a:pt x="93" y="370"/>
                  </a:cubicBezTo>
                  <a:cubicBezTo>
                    <a:pt x="106" y="383"/>
                    <a:pt x="121" y="392"/>
                    <a:pt x="139" y="399"/>
                  </a:cubicBezTo>
                  <a:cubicBezTo>
                    <a:pt x="163" y="412"/>
                    <a:pt x="192" y="416"/>
                    <a:pt x="218" y="416"/>
                  </a:cubicBezTo>
                  <a:lnTo>
                    <a:pt x="273" y="408"/>
                  </a:lnTo>
                  <a:lnTo>
                    <a:pt x="323" y="388"/>
                  </a:lnTo>
                  <a:cubicBezTo>
                    <a:pt x="347" y="375"/>
                    <a:pt x="367" y="357"/>
                    <a:pt x="380" y="335"/>
                  </a:cubicBezTo>
                  <a:cubicBezTo>
                    <a:pt x="394" y="322"/>
                    <a:pt x="402" y="307"/>
                    <a:pt x="409" y="289"/>
                  </a:cubicBezTo>
                  <a:cubicBezTo>
                    <a:pt x="422" y="265"/>
                    <a:pt x="427" y="236"/>
                    <a:pt x="427" y="208"/>
                  </a:cubicBezTo>
                  <a:lnTo>
                    <a:pt x="420" y="153"/>
                  </a:lnTo>
                  <a:lnTo>
                    <a:pt x="398" y="105"/>
                  </a:lnTo>
                  <a:cubicBezTo>
                    <a:pt x="385" y="80"/>
                    <a:pt x="367" y="61"/>
                    <a:pt x="345" y="45"/>
                  </a:cubicBezTo>
                  <a:cubicBezTo>
                    <a:pt x="332" y="34"/>
                    <a:pt x="317" y="23"/>
                    <a:pt x="299" y="19"/>
                  </a:cubicBezTo>
                  <a:cubicBezTo>
                    <a:pt x="278" y="7"/>
                    <a:pt x="254" y="1"/>
                    <a:pt x="2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1124875" y="2163725"/>
              <a:ext cx="94500" cy="72850"/>
            </a:xfrm>
            <a:custGeom>
              <a:avLst/>
              <a:gdLst/>
              <a:ahLst/>
              <a:cxnLst/>
              <a:rect l="l" t="t" r="r" b="b"/>
              <a:pathLst>
                <a:path w="3780" h="2914" extrusionOk="0">
                  <a:moveTo>
                    <a:pt x="3038" y="1"/>
                  </a:moveTo>
                  <a:cubicBezTo>
                    <a:pt x="3006" y="1"/>
                    <a:pt x="2974" y="5"/>
                    <a:pt x="2943" y="14"/>
                  </a:cubicBezTo>
                  <a:cubicBezTo>
                    <a:pt x="2877" y="32"/>
                    <a:pt x="2822" y="73"/>
                    <a:pt x="2761" y="104"/>
                  </a:cubicBezTo>
                  <a:cubicBezTo>
                    <a:pt x="2604" y="188"/>
                    <a:pt x="2424" y="208"/>
                    <a:pt x="2245" y="208"/>
                  </a:cubicBezTo>
                  <a:cubicBezTo>
                    <a:pt x="2188" y="208"/>
                    <a:pt x="2132" y="206"/>
                    <a:pt x="2076" y="203"/>
                  </a:cubicBezTo>
                  <a:cubicBezTo>
                    <a:pt x="1884" y="196"/>
                    <a:pt x="1693" y="183"/>
                    <a:pt x="1503" y="183"/>
                  </a:cubicBezTo>
                  <a:cubicBezTo>
                    <a:pt x="1402" y="183"/>
                    <a:pt x="1302" y="187"/>
                    <a:pt x="1202" y="196"/>
                  </a:cubicBezTo>
                  <a:cubicBezTo>
                    <a:pt x="910" y="223"/>
                    <a:pt x="617" y="306"/>
                    <a:pt x="387" y="484"/>
                  </a:cubicBezTo>
                  <a:cubicBezTo>
                    <a:pt x="299" y="548"/>
                    <a:pt x="227" y="629"/>
                    <a:pt x="174" y="723"/>
                  </a:cubicBezTo>
                  <a:cubicBezTo>
                    <a:pt x="108" y="851"/>
                    <a:pt x="93" y="998"/>
                    <a:pt x="79" y="1141"/>
                  </a:cubicBezTo>
                  <a:cubicBezTo>
                    <a:pt x="53" y="1417"/>
                    <a:pt x="27" y="1694"/>
                    <a:pt x="0" y="1969"/>
                  </a:cubicBezTo>
                  <a:cubicBezTo>
                    <a:pt x="112" y="2305"/>
                    <a:pt x="336" y="2590"/>
                    <a:pt x="635" y="2781"/>
                  </a:cubicBezTo>
                  <a:cubicBezTo>
                    <a:pt x="716" y="2832"/>
                    <a:pt x="802" y="2876"/>
                    <a:pt x="892" y="2913"/>
                  </a:cubicBezTo>
                  <a:cubicBezTo>
                    <a:pt x="885" y="2891"/>
                    <a:pt x="879" y="2871"/>
                    <a:pt x="874" y="2849"/>
                  </a:cubicBezTo>
                  <a:lnTo>
                    <a:pt x="813" y="2805"/>
                  </a:lnTo>
                  <a:cubicBezTo>
                    <a:pt x="593" y="2781"/>
                    <a:pt x="462" y="2538"/>
                    <a:pt x="451" y="2318"/>
                  </a:cubicBezTo>
                  <a:cubicBezTo>
                    <a:pt x="446" y="2241"/>
                    <a:pt x="453" y="2162"/>
                    <a:pt x="497" y="2098"/>
                  </a:cubicBezTo>
                  <a:cubicBezTo>
                    <a:pt x="527" y="2050"/>
                    <a:pt x="582" y="2018"/>
                    <a:pt x="636" y="2018"/>
                  </a:cubicBezTo>
                  <a:cubicBezTo>
                    <a:pt x="655" y="2018"/>
                    <a:pt x="674" y="2022"/>
                    <a:pt x="692" y="2030"/>
                  </a:cubicBezTo>
                  <a:cubicBezTo>
                    <a:pt x="756" y="2061"/>
                    <a:pt x="780" y="2138"/>
                    <a:pt x="789" y="2208"/>
                  </a:cubicBezTo>
                  <a:cubicBezTo>
                    <a:pt x="798" y="2278"/>
                    <a:pt x="800" y="2353"/>
                    <a:pt x="839" y="2412"/>
                  </a:cubicBezTo>
                  <a:cubicBezTo>
                    <a:pt x="863" y="2447"/>
                    <a:pt x="908" y="2469"/>
                    <a:pt x="950" y="2469"/>
                  </a:cubicBezTo>
                  <a:cubicBezTo>
                    <a:pt x="977" y="2469"/>
                    <a:pt x="1003" y="2459"/>
                    <a:pt x="1019" y="2436"/>
                  </a:cubicBezTo>
                  <a:cubicBezTo>
                    <a:pt x="1033" y="2410"/>
                    <a:pt x="1041" y="2379"/>
                    <a:pt x="1039" y="2349"/>
                  </a:cubicBezTo>
                  <a:cubicBezTo>
                    <a:pt x="1043" y="2188"/>
                    <a:pt x="1024" y="2026"/>
                    <a:pt x="984" y="1870"/>
                  </a:cubicBezTo>
                  <a:cubicBezTo>
                    <a:pt x="973" y="1841"/>
                    <a:pt x="971" y="1813"/>
                    <a:pt x="971" y="1784"/>
                  </a:cubicBezTo>
                  <a:cubicBezTo>
                    <a:pt x="980" y="1725"/>
                    <a:pt x="1033" y="1685"/>
                    <a:pt x="1072" y="1641"/>
                  </a:cubicBezTo>
                  <a:cubicBezTo>
                    <a:pt x="1232" y="1475"/>
                    <a:pt x="1237" y="1215"/>
                    <a:pt x="1232" y="983"/>
                  </a:cubicBezTo>
                  <a:lnTo>
                    <a:pt x="2568" y="886"/>
                  </a:lnTo>
                  <a:cubicBezTo>
                    <a:pt x="2930" y="857"/>
                    <a:pt x="3314" y="825"/>
                    <a:pt x="3604" y="607"/>
                  </a:cubicBezTo>
                  <a:cubicBezTo>
                    <a:pt x="3672" y="554"/>
                    <a:pt x="3736" y="491"/>
                    <a:pt x="3758" y="409"/>
                  </a:cubicBezTo>
                  <a:cubicBezTo>
                    <a:pt x="3780" y="326"/>
                    <a:pt x="3745" y="227"/>
                    <a:pt x="3666" y="196"/>
                  </a:cubicBezTo>
                  <a:cubicBezTo>
                    <a:pt x="3648" y="189"/>
                    <a:pt x="3630" y="186"/>
                    <a:pt x="3612" y="186"/>
                  </a:cubicBezTo>
                  <a:cubicBezTo>
                    <a:pt x="3539" y="186"/>
                    <a:pt x="3466" y="237"/>
                    <a:pt x="3407" y="286"/>
                  </a:cubicBezTo>
                  <a:cubicBezTo>
                    <a:pt x="3444" y="245"/>
                    <a:pt x="3435" y="174"/>
                    <a:pt x="3398" y="131"/>
                  </a:cubicBezTo>
                  <a:cubicBezTo>
                    <a:pt x="3358" y="91"/>
                    <a:pt x="3308" y="60"/>
                    <a:pt x="3253" y="47"/>
                  </a:cubicBezTo>
                  <a:cubicBezTo>
                    <a:pt x="3184" y="21"/>
                    <a:pt x="3111" y="1"/>
                    <a:pt x="303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1149250" y="2180525"/>
              <a:ext cx="63375" cy="15900"/>
            </a:xfrm>
            <a:custGeom>
              <a:avLst/>
              <a:gdLst/>
              <a:ahLst/>
              <a:cxnLst/>
              <a:rect l="l" t="t" r="r" b="b"/>
              <a:pathLst>
                <a:path w="2535" h="636" extrusionOk="0">
                  <a:moveTo>
                    <a:pt x="1898" y="1"/>
                  </a:moveTo>
                  <a:lnTo>
                    <a:pt x="0" y="232"/>
                  </a:lnTo>
                  <a:lnTo>
                    <a:pt x="659" y="508"/>
                  </a:lnTo>
                  <a:cubicBezTo>
                    <a:pt x="807" y="572"/>
                    <a:pt x="969" y="635"/>
                    <a:pt x="1126" y="635"/>
                  </a:cubicBezTo>
                  <a:cubicBezTo>
                    <a:pt x="1182" y="635"/>
                    <a:pt x="1236" y="627"/>
                    <a:pt x="1290" y="609"/>
                  </a:cubicBezTo>
                  <a:cubicBezTo>
                    <a:pt x="1336" y="598"/>
                    <a:pt x="1375" y="570"/>
                    <a:pt x="1399" y="530"/>
                  </a:cubicBezTo>
                  <a:cubicBezTo>
                    <a:pt x="1444" y="439"/>
                    <a:pt x="1359" y="346"/>
                    <a:pt x="1272" y="287"/>
                  </a:cubicBezTo>
                  <a:lnTo>
                    <a:pt x="1272" y="287"/>
                  </a:lnTo>
                  <a:cubicBezTo>
                    <a:pt x="1506" y="434"/>
                    <a:pt x="1777" y="512"/>
                    <a:pt x="2053" y="512"/>
                  </a:cubicBezTo>
                  <a:cubicBezTo>
                    <a:pt x="2074" y="512"/>
                    <a:pt x="2094" y="511"/>
                    <a:pt x="2115" y="510"/>
                  </a:cubicBezTo>
                  <a:cubicBezTo>
                    <a:pt x="2210" y="508"/>
                    <a:pt x="2306" y="493"/>
                    <a:pt x="2390" y="445"/>
                  </a:cubicBezTo>
                  <a:cubicBezTo>
                    <a:pt x="2471" y="396"/>
                    <a:pt x="2535" y="308"/>
                    <a:pt x="2528" y="212"/>
                  </a:cubicBezTo>
                  <a:cubicBezTo>
                    <a:pt x="2528" y="185"/>
                    <a:pt x="2519" y="159"/>
                    <a:pt x="2504" y="139"/>
                  </a:cubicBezTo>
                  <a:cubicBezTo>
                    <a:pt x="2475" y="106"/>
                    <a:pt x="2432" y="98"/>
                    <a:pt x="2392" y="89"/>
                  </a:cubicBezTo>
                  <a:lnTo>
                    <a:pt x="1898"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1186900" y="2209175"/>
              <a:ext cx="12000" cy="26175"/>
            </a:xfrm>
            <a:custGeom>
              <a:avLst/>
              <a:gdLst/>
              <a:ahLst/>
              <a:cxnLst/>
              <a:rect l="l" t="t" r="r" b="b"/>
              <a:pathLst>
                <a:path w="480" h="1047" extrusionOk="0">
                  <a:moveTo>
                    <a:pt x="168" y="0"/>
                  </a:moveTo>
                  <a:cubicBezTo>
                    <a:pt x="151" y="0"/>
                    <a:pt x="135" y="12"/>
                    <a:pt x="135" y="32"/>
                  </a:cubicBezTo>
                  <a:lnTo>
                    <a:pt x="137" y="32"/>
                  </a:lnTo>
                  <a:cubicBezTo>
                    <a:pt x="135" y="65"/>
                    <a:pt x="135" y="98"/>
                    <a:pt x="137" y="133"/>
                  </a:cubicBezTo>
                  <a:cubicBezTo>
                    <a:pt x="142" y="168"/>
                    <a:pt x="148" y="203"/>
                    <a:pt x="159" y="236"/>
                  </a:cubicBezTo>
                  <a:cubicBezTo>
                    <a:pt x="177" y="311"/>
                    <a:pt x="196" y="386"/>
                    <a:pt x="218" y="460"/>
                  </a:cubicBezTo>
                  <a:cubicBezTo>
                    <a:pt x="238" y="535"/>
                    <a:pt x="256" y="603"/>
                    <a:pt x="276" y="673"/>
                  </a:cubicBezTo>
                  <a:cubicBezTo>
                    <a:pt x="284" y="709"/>
                    <a:pt x="295" y="744"/>
                    <a:pt x="304" y="779"/>
                  </a:cubicBezTo>
                  <a:cubicBezTo>
                    <a:pt x="308" y="799"/>
                    <a:pt x="313" y="816"/>
                    <a:pt x="315" y="834"/>
                  </a:cubicBezTo>
                  <a:cubicBezTo>
                    <a:pt x="315" y="835"/>
                    <a:pt x="315" y="836"/>
                    <a:pt x="316" y="838"/>
                  </a:cubicBezTo>
                  <a:lnTo>
                    <a:pt x="316" y="838"/>
                  </a:lnTo>
                  <a:cubicBezTo>
                    <a:pt x="312" y="838"/>
                    <a:pt x="308" y="838"/>
                    <a:pt x="304" y="838"/>
                  </a:cubicBezTo>
                  <a:cubicBezTo>
                    <a:pt x="278" y="845"/>
                    <a:pt x="254" y="849"/>
                    <a:pt x="227" y="853"/>
                  </a:cubicBezTo>
                  <a:cubicBezTo>
                    <a:pt x="181" y="860"/>
                    <a:pt x="135" y="864"/>
                    <a:pt x="91" y="867"/>
                  </a:cubicBezTo>
                  <a:cubicBezTo>
                    <a:pt x="41" y="867"/>
                    <a:pt x="1" y="906"/>
                    <a:pt x="1" y="957"/>
                  </a:cubicBezTo>
                  <a:cubicBezTo>
                    <a:pt x="1" y="999"/>
                    <a:pt x="39" y="1047"/>
                    <a:pt x="85" y="1047"/>
                  </a:cubicBezTo>
                  <a:cubicBezTo>
                    <a:pt x="87" y="1047"/>
                    <a:pt x="89" y="1047"/>
                    <a:pt x="91" y="1047"/>
                  </a:cubicBezTo>
                  <a:cubicBezTo>
                    <a:pt x="201" y="1038"/>
                    <a:pt x="311" y="1012"/>
                    <a:pt x="414" y="968"/>
                  </a:cubicBezTo>
                  <a:cubicBezTo>
                    <a:pt x="469" y="941"/>
                    <a:pt x="480" y="897"/>
                    <a:pt x="462" y="842"/>
                  </a:cubicBezTo>
                  <a:cubicBezTo>
                    <a:pt x="445" y="788"/>
                    <a:pt x="427" y="730"/>
                    <a:pt x="412" y="676"/>
                  </a:cubicBezTo>
                  <a:cubicBezTo>
                    <a:pt x="381" y="561"/>
                    <a:pt x="350" y="449"/>
                    <a:pt x="319" y="337"/>
                  </a:cubicBezTo>
                  <a:cubicBezTo>
                    <a:pt x="304" y="282"/>
                    <a:pt x="289" y="225"/>
                    <a:pt x="271" y="170"/>
                  </a:cubicBezTo>
                  <a:cubicBezTo>
                    <a:pt x="265" y="142"/>
                    <a:pt x="254" y="116"/>
                    <a:pt x="240" y="89"/>
                  </a:cubicBezTo>
                  <a:cubicBezTo>
                    <a:pt x="229" y="63"/>
                    <a:pt x="210" y="41"/>
                    <a:pt x="196" y="17"/>
                  </a:cubicBezTo>
                  <a:cubicBezTo>
                    <a:pt x="189" y="5"/>
                    <a:pt x="178" y="0"/>
                    <a:pt x="16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1254600" y="2488100"/>
              <a:ext cx="68450" cy="347075"/>
            </a:xfrm>
            <a:custGeom>
              <a:avLst/>
              <a:gdLst/>
              <a:ahLst/>
              <a:cxnLst/>
              <a:rect l="l" t="t" r="r" b="b"/>
              <a:pathLst>
                <a:path w="2738" h="13883" extrusionOk="0">
                  <a:moveTo>
                    <a:pt x="2601" y="1"/>
                  </a:moveTo>
                  <a:lnTo>
                    <a:pt x="155" y="767"/>
                  </a:lnTo>
                  <a:cubicBezTo>
                    <a:pt x="1" y="2408"/>
                    <a:pt x="71" y="4059"/>
                    <a:pt x="368" y="5678"/>
                  </a:cubicBezTo>
                  <a:cubicBezTo>
                    <a:pt x="460" y="6192"/>
                    <a:pt x="576" y="6706"/>
                    <a:pt x="596" y="7226"/>
                  </a:cubicBezTo>
                  <a:cubicBezTo>
                    <a:pt x="625" y="8008"/>
                    <a:pt x="436" y="8783"/>
                    <a:pt x="444" y="9563"/>
                  </a:cubicBezTo>
                  <a:cubicBezTo>
                    <a:pt x="462" y="11045"/>
                    <a:pt x="1182" y="12422"/>
                    <a:pt x="1439" y="13883"/>
                  </a:cubicBezTo>
                  <a:lnTo>
                    <a:pt x="2201" y="13881"/>
                  </a:lnTo>
                  <a:cubicBezTo>
                    <a:pt x="2131" y="12717"/>
                    <a:pt x="2173" y="11550"/>
                    <a:pt x="2322" y="10393"/>
                  </a:cubicBezTo>
                  <a:cubicBezTo>
                    <a:pt x="2392" y="9851"/>
                    <a:pt x="2487" y="9306"/>
                    <a:pt x="2450" y="8759"/>
                  </a:cubicBezTo>
                  <a:cubicBezTo>
                    <a:pt x="2419" y="8324"/>
                    <a:pt x="2302" y="7898"/>
                    <a:pt x="2252" y="7461"/>
                  </a:cubicBezTo>
                  <a:cubicBezTo>
                    <a:pt x="2149" y="6550"/>
                    <a:pt x="2340" y="5632"/>
                    <a:pt x="2469" y="4723"/>
                  </a:cubicBezTo>
                  <a:cubicBezTo>
                    <a:pt x="2693" y="3159"/>
                    <a:pt x="2737" y="1575"/>
                    <a:pt x="2601"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259650" y="2343100"/>
              <a:ext cx="113475" cy="104175"/>
            </a:xfrm>
            <a:custGeom>
              <a:avLst/>
              <a:gdLst/>
              <a:ahLst/>
              <a:cxnLst/>
              <a:rect l="l" t="t" r="r" b="b"/>
              <a:pathLst>
                <a:path w="4539" h="4167" extrusionOk="0">
                  <a:moveTo>
                    <a:pt x="3864" y="1"/>
                  </a:moveTo>
                  <a:lnTo>
                    <a:pt x="517" y="54"/>
                  </a:lnTo>
                  <a:cubicBezTo>
                    <a:pt x="572" y="214"/>
                    <a:pt x="499" y="2028"/>
                    <a:pt x="499" y="2028"/>
                  </a:cubicBezTo>
                  <a:cubicBezTo>
                    <a:pt x="499" y="2028"/>
                    <a:pt x="1" y="3736"/>
                    <a:pt x="54" y="3754"/>
                  </a:cubicBezTo>
                  <a:cubicBezTo>
                    <a:pt x="105" y="3771"/>
                    <a:pt x="1202" y="4167"/>
                    <a:pt x="2252" y="4167"/>
                  </a:cubicBezTo>
                  <a:cubicBezTo>
                    <a:pt x="2315" y="4167"/>
                    <a:pt x="2377" y="4165"/>
                    <a:pt x="2439" y="4163"/>
                  </a:cubicBezTo>
                  <a:cubicBezTo>
                    <a:pt x="3541" y="4110"/>
                    <a:pt x="4538" y="3523"/>
                    <a:pt x="4538" y="3523"/>
                  </a:cubicBezTo>
                  <a:lnTo>
                    <a:pt x="4024" y="2098"/>
                  </a:lnTo>
                  <a:lnTo>
                    <a:pt x="3864"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296275" y="2237300"/>
              <a:ext cx="24950" cy="44525"/>
            </a:xfrm>
            <a:custGeom>
              <a:avLst/>
              <a:gdLst/>
              <a:ahLst/>
              <a:cxnLst/>
              <a:rect l="l" t="t" r="r" b="b"/>
              <a:pathLst>
                <a:path w="998" h="1781" extrusionOk="0">
                  <a:moveTo>
                    <a:pt x="642" y="1"/>
                  </a:moveTo>
                  <a:lnTo>
                    <a:pt x="7" y="18"/>
                  </a:lnTo>
                  <a:cubicBezTo>
                    <a:pt x="5" y="335"/>
                    <a:pt x="5" y="649"/>
                    <a:pt x="5" y="965"/>
                  </a:cubicBezTo>
                  <a:lnTo>
                    <a:pt x="5" y="1663"/>
                  </a:lnTo>
                  <a:cubicBezTo>
                    <a:pt x="1" y="1698"/>
                    <a:pt x="10" y="1734"/>
                    <a:pt x="31" y="1762"/>
                  </a:cubicBezTo>
                  <a:cubicBezTo>
                    <a:pt x="46" y="1776"/>
                    <a:pt x="64" y="1780"/>
                    <a:pt x="84" y="1780"/>
                  </a:cubicBezTo>
                  <a:cubicBezTo>
                    <a:pt x="96" y="1780"/>
                    <a:pt x="108" y="1779"/>
                    <a:pt x="119" y="1777"/>
                  </a:cubicBezTo>
                  <a:cubicBezTo>
                    <a:pt x="418" y="1736"/>
                    <a:pt x="712" y="1668"/>
                    <a:pt x="998" y="1573"/>
                  </a:cubicBezTo>
                  <a:cubicBezTo>
                    <a:pt x="960" y="1540"/>
                    <a:pt x="928" y="1433"/>
                    <a:pt x="890" y="1272"/>
                  </a:cubicBezTo>
                  <a:cubicBezTo>
                    <a:pt x="877" y="1211"/>
                    <a:pt x="859" y="1145"/>
                    <a:pt x="846" y="1070"/>
                  </a:cubicBezTo>
                  <a:cubicBezTo>
                    <a:pt x="840" y="1035"/>
                    <a:pt x="833" y="998"/>
                    <a:pt x="824" y="961"/>
                  </a:cubicBezTo>
                  <a:cubicBezTo>
                    <a:pt x="807" y="862"/>
                    <a:pt x="785" y="752"/>
                    <a:pt x="763" y="635"/>
                  </a:cubicBezTo>
                  <a:cubicBezTo>
                    <a:pt x="730" y="440"/>
                    <a:pt x="688" y="227"/>
                    <a:pt x="64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296450" y="2259600"/>
              <a:ext cx="12925" cy="10325"/>
            </a:xfrm>
            <a:custGeom>
              <a:avLst/>
              <a:gdLst/>
              <a:ahLst/>
              <a:cxnLst/>
              <a:rect l="l" t="t" r="r" b="b"/>
              <a:pathLst>
                <a:path w="517" h="413" extrusionOk="0">
                  <a:moveTo>
                    <a:pt x="516" y="0"/>
                  </a:moveTo>
                  <a:lnTo>
                    <a:pt x="516" y="0"/>
                  </a:lnTo>
                  <a:cubicBezTo>
                    <a:pt x="347" y="38"/>
                    <a:pt x="174" y="62"/>
                    <a:pt x="0" y="73"/>
                  </a:cubicBezTo>
                  <a:lnTo>
                    <a:pt x="0" y="411"/>
                  </a:lnTo>
                  <a:cubicBezTo>
                    <a:pt x="21" y="412"/>
                    <a:pt x="42" y="413"/>
                    <a:pt x="64" y="413"/>
                  </a:cubicBezTo>
                  <a:cubicBezTo>
                    <a:pt x="238" y="413"/>
                    <a:pt x="424" y="364"/>
                    <a:pt x="51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269050" y="2269700"/>
              <a:ext cx="76950" cy="32925"/>
            </a:xfrm>
            <a:custGeom>
              <a:avLst/>
              <a:gdLst/>
              <a:ahLst/>
              <a:cxnLst/>
              <a:rect l="l" t="t" r="r" b="b"/>
              <a:pathLst>
                <a:path w="3078" h="1317" extrusionOk="0">
                  <a:moveTo>
                    <a:pt x="1902" y="1"/>
                  </a:moveTo>
                  <a:lnTo>
                    <a:pt x="1068" y="53"/>
                  </a:lnTo>
                  <a:cubicBezTo>
                    <a:pt x="1013" y="53"/>
                    <a:pt x="0" y="552"/>
                    <a:pt x="0" y="552"/>
                  </a:cubicBezTo>
                  <a:lnTo>
                    <a:pt x="1689" y="1316"/>
                  </a:lnTo>
                  <a:lnTo>
                    <a:pt x="3077" y="444"/>
                  </a:lnTo>
                  <a:lnTo>
                    <a:pt x="190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248350" y="2393775"/>
              <a:ext cx="147175" cy="159575"/>
            </a:xfrm>
            <a:custGeom>
              <a:avLst/>
              <a:gdLst/>
              <a:ahLst/>
              <a:cxnLst/>
              <a:rect l="l" t="t" r="r" b="b"/>
              <a:pathLst>
                <a:path w="5887" h="6383" extrusionOk="0">
                  <a:moveTo>
                    <a:pt x="951" y="1"/>
                  </a:moveTo>
                  <a:cubicBezTo>
                    <a:pt x="877" y="172"/>
                    <a:pt x="813" y="354"/>
                    <a:pt x="752" y="541"/>
                  </a:cubicBezTo>
                  <a:cubicBezTo>
                    <a:pt x="738" y="583"/>
                    <a:pt x="725" y="627"/>
                    <a:pt x="712" y="668"/>
                  </a:cubicBezTo>
                  <a:cubicBezTo>
                    <a:pt x="0" y="3023"/>
                    <a:pt x="159" y="6376"/>
                    <a:pt x="159" y="6376"/>
                  </a:cubicBezTo>
                  <a:lnTo>
                    <a:pt x="5781" y="6376"/>
                  </a:lnTo>
                  <a:cubicBezTo>
                    <a:pt x="5781" y="6376"/>
                    <a:pt x="5785" y="6382"/>
                    <a:pt x="5790" y="6382"/>
                  </a:cubicBezTo>
                  <a:cubicBezTo>
                    <a:pt x="5818" y="6382"/>
                    <a:pt x="5886" y="6219"/>
                    <a:pt x="5629" y="4158"/>
                  </a:cubicBezTo>
                  <a:cubicBezTo>
                    <a:pt x="5480" y="2972"/>
                    <a:pt x="5190" y="1808"/>
                    <a:pt x="4768" y="690"/>
                  </a:cubicBezTo>
                  <a:cubicBezTo>
                    <a:pt x="4740" y="616"/>
                    <a:pt x="4713" y="545"/>
                    <a:pt x="4685" y="482"/>
                  </a:cubicBezTo>
                  <a:cubicBezTo>
                    <a:pt x="4560" y="170"/>
                    <a:pt x="4476" y="1"/>
                    <a:pt x="44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266150" y="2405800"/>
              <a:ext cx="101375" cy="7175"/>
            </a:xfrm>
            <a:custGeom>
              <a:avLst/>
              <a:gdLst/>
              <a:ahLst/>
              <a:cxnLst/>
              <a:rect l="l" t="t" r="r" b="b"/>
              <a:pathLst>
                <a:path w="4055" h="287" extrusionOk="0">
                  <a:moveTo>
                    <a:pt x="3973" y="1"/>
                  </a:moveTo>
                  <a:cubicBezTo>
                    <a:pt x="3391" y="25"/>
                    <a:pt x="2807" y="67"/>
                    <a:pt x="2227" y="73"/>
                  </a:cubicBezTo>
                  <a:cubicBezTo>
                    <a:pt x="2096" y="75"/>
                    <a:pt x="1964" y="76"/>
                    <a:pt x="1833" y="76"/>
                  </a:cubicBezTo>
                  <a:cubicBezTo>
                    <a:pt x="1235" y="76"/>
                    <a:pt x="637" y="62"/>
                    <a:pt x="40" y="60"/>
                  </a:cubicBezTo>
                  <a:cubicBezTo>
                    <a:pt x="26" y="102"/>
                    <a:pt x="13" y="146"/>
                    <a:pt x="0" y="187"/>
                  </a:cubicBezTo>
                  <a:cubicBezTo>
                    <a:pt x="514" y="229"/>
                    <a:pt x="1041" y="262"/>
                    <a:pt x="1573" y="275"/>
                  </a:cubicBezTo>
                  <a:cubicBezTo>
                    <a:pt x="1621" y="278"/>
                    <a:pt x="1669" y="278"/>
                    <a:pt x="1717" y="278"/>
                  </a:cubicBezTo>
                  <a:cubicBezTo>
                    <a:pt x="1920" y="284"/>
                    <a:pt x="2124" y="286"/>
                    <a:pt x="2328" y="286"/>
                  </a:cubicBezTo>
                  <a:cubicBezTo>
                    <a:pt x="2365" y="286"/>
                    <a:pt x="2409" y="286"/>
                    <a:pt x="2449" y="284"/>
                  </a:cubicBezTo>
                  <a:cubicBezTo>
                    <a:pt x="2989" y="282"/>
                    <a:pt x="3527" y="258"/>
                    <a:pt x="4054" y="209"/>
                  </a:cubicBezTo>
                  <a:cubicBezTo>
                    <a:pt x="4026" y="135"/>
                    <a:pt x="3997" y="64"/>
                    <a:pt x="397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272125" y="2797700"/>
              <a:ext cx="39500" cy="54275"/>
            </a:xfrm>
            <a:custGeom>
              <a:avLst/>
              <a:gdLst/>
              <a:ahLst/>
              <a:cxnLst/>
              <a:rect l="l" t="t" r="r" b="b"/>
              <a:pathLst>
                <a:path w="1580" h="2171" extrusionOk="0">
                  <a:moveTo>
                    <a:pt x="308" y="1"/>
                  </a:moveTo>
                  <a:cubicBezTo>
                    <a:pt x="308" y="1"/>
                    <a:pt x="752" y="1863"/>
                    <a:pt x="710" y="1866"/>
                  </a:cubicBezTo>
                  <a:cubicBezTo>
                    <a:pt x="126" y="1903"/>
                    <a:pt x="0" y="2171"/>
                    <a:pt x="0" y="2171"/>
                  </a:cubicBezTo>
                  <a:lnTo>
                    <a:pt x="1579" y="2171"/>
                  </a:lnTo>
                  <a:lnTo>
                    <a:pt x="1540"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185000" y="2379050"/>
              <a:ext cx="51350" cy="39400"/>
            </a:xfrm>
            <a:custGeom>
              <a:avLst/>
              <a:gdLst/>
              <a:ahLst/>
              <a:cxnLst/>
              <a:rect l="l" t="t" r="r" b="b"/>
              <a:pathLst>
                <a:path w="2054" h="1576" extrusionOk="0">
                  <a:moveTo>
                    <a:pt x="1018" y="1"/>
                  </a:moveTo>
                  <a:cubicBezTo>
                    <a:pt x="1017" y="1"/>
                    <a:pt x="1016" y="1"/>
                    <a:pt x="1015" y="1"/>
                  </a:cubicBezTo>
                  <a:cubicBezTo>
                    <a:pt x="969" y="30"/>
                    <a:pt x="1059" y="197"/>
                    <a:pt x="1116" y="280"/>
                  </a:cubicBezTo>
                  <a:cubicBezTo>
                    <a:pt x="1175" y="361"/>
                    <a:pt x="1243" y="438"/>
                    <a:pt x="1318" y="506"/>
                  </a:cubicBezTo>
                  <a:cubicBezTo>
                    <a:pt x="949" y="614"/>
                    <a:pt x="529" y="553"/>
                    <a:pt x="145" y="618"/>
                  </a:cubicBezTo>
                  <a:cubicBezTo>
                    <a:pt x="81" y="629"/>
                    <a:pt x="11" y="656"/>
                    <a:pt x="5" y="724"/>
                  </a:cubicBezTo>
                  <a:cubicBezTo>
                    <a:pt x="0" y="777"/>
                    <a:pt x="37" y="834"/>
                    <a:pt x="86" y="862"/>
                  </a:cubicBezTo>
                  <a:cubicBezTo>
                    <a:pt x="130" y="889"/>
                    <a:pt x="180" y="904"/>
                    <a:pt x="233" y="906"/>
                  </a:cubicBezTo>
                  <a:cubicBezTo>
                    <a:pt x="286" y="908"/>
                    <a:pt x="336" y="919"/>
                    <a:pt x="384" y="937"/>
                  </a:cubicBezTo>
                  <a:lnTo>
                    <a:pt x="281" y="959"/>
                  </a:lnTo>
                  <a:cubicBezTo>
                    <a:pt x="264" y="961"/>
                    <a:pt x="246" y="968"/>
                    <a:pt x="242" y="985"/>
                  </a:cubicBezTo>
                  <a:cubicBezTo>
                    <a:pt x="242" y="998"/>
                    <a:pt x="244" y="1009"/>
                    <a:pt x="250" y="1020"/>
                  </a:cubicBezTo>
                  <a:cubicBezTo>
                    <a:pt x="270" y="1066"/>
                    <a:pt x="299" y="1117"/>
                    <a:pt x="343" y="1137"/>
                  </a:cubicBezTo>
                  <a:cubicBezTo>
                    <a:pt x="362" y="1145"/>
                    <a:pt x="384" y="1150"/>
                    <a:pt x="406" y="1150"/>
                  </a:cubicBezTo>
                  <a:lnTo>
                    <a:pt x="576" y="1165"/>
                  </a:lnTo>
                  <a:cubicBezTo>
                    <a:pt x="560" y="1194"/>
                    <a:pt x="514" y="1192"/>
                    <a:pt x="501" y="1222"/>
                  </a:cubicBezTo>
                  <a:cubicBezTo>
                    <a:pt x="496" y="1253"/>
                    <a:pt x="510" y="1284"/>
                    <a:pt x="536" y="1299"/>
                  </a:cubicBezTo>
                  <a:cubicBezTo>
                    <a:pt x="560" y="1312"/>
                    <a:pt x="586" y="1321"/>
                    <a:pt x="615" y="1321"/>
                  </a:cubicBezTo>
                  <a:lnTo>
                    <a:pt x="907" y="1354"/>
                  </a:lnTo>
                  <a:cubicBezTo>
                    <a:pt x="892" y="1387"/>
                    <a:pt x="861" y="1402"/>
                    <a:pt x="835" y="1422"/>
                  </a:cubicBezTo>
                  <a:cubicBezTo>
                    <a:pt x="804" y="1444"/>
                    <a:pt x="791" y="1481"/>
                    <a:pt x="804" y="1517"/>
                  </a:cubicBezTo>
                  <a:cubicBezTo>
                    <a:pt x="815" y="1539"/>
                    <a:pt x="832" y="1556"/>
                    <a:pt x="857" y="1565"/>
                  </a:cubicBezTo>
                  <a:cubicBezTo>
                    <a:pt x="875" y="1572"/>
                    <a:pt x="893" y="1575"/>
                    <a:pt x="911" y="1575"/>
                  </a:cubicBezTo>
                  <a:cubicBezTo>
                    <a:pt x="947" y="1575"/>
                    <a:pt x="982" y="1563"/>
                    <a:pt x="1015" y="1550"/>
                  </a:cubicBezTo>
                  <a:cubicBezTo>
                    <a:pt x="1274" y="1449"/>
                    <a:pt x="1522" y="1317"/>
                    <a:pt x="1750" y="1154"/>
                  </a:cubicBezTo>
                  <a:cubicBezTo>
                    <a:pt x="1847" y="1088"/>
                    <a:pt x="1939" y="1014"/>
                    <a:pt x="2054" y="983"/>
                  </a:cubicBezTo>
                  <a:lnTo>
                    <a:pt x="1825" y="627"/>
                  </a:lnTo>
                  <a:cubicBezTo>
                    <a:pt x="1823" y="627"/>
                    <a:pt x="1821" y="628"/>
                    <a:pt x="1819" y="628"/>
                  </a:cubicBezTo>
                  <a:cubicBezTo>
                    <a:pt x="1678" y="628"/>
                    <a:pt x="1084" y="1"/>
                    <a:pt x="101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256025" y="2169775"/>
              <a:ext cx="39350" cy="54525"/>
            </a:xfrm>
            <a:custGeom>
              <a:avLst/>
              <a:gdLst/>
              <a:ahLst/>
              <a:cxnLst/>
              <a:rect l="l" t="t" r="r" b="b"/>
              <a:pathLst>
                <a:path w="1574" h="2181" extrusionOk="0">
                  <a:moveTo>
                    <a:pt x="1573" y="1"/>
                  </a:moveTo>
                  <a:cubicBezTo>
                    <a:pt x="1286" y="55"/>
                    <a:pt x="1000" y="130"/>
                    <a:pt x="723" y="225"/>
                  </a:cubicBezTo>
                  <a:cubicBezTo>
                    <a:pt x="629" y="257"/>
                    <a:pt x="532" y="293"/>
                    <a:pt x="456" y="356"/>
                  </a:cubicBezTo>
                  <a:cubicBezTo>
                    <a:pt x="392" y="416"/>
                    <a:pt x="339" y="486"/>
                    <a:pt x="297" y="565"/>
                  </a:cubicBezTo>
                  <a:cubicBezTo>
                    <a:pt x="170" y="774"/>
                    <a:pt x="49" y="998"/>
                    <a:pt x="30" y="1244"/>
                  </a:cubicBezTo>
                  <a:cubicBezTo>
                    <a:pt x="1" y="1608"/>
                    <a:pt x="203" y="1951"/>
                    <a:pt x="537" y="2102"/>
                  </a:cubicBezTo>
                  <a:cubicBezTo>
                    <a:pt x="652" y="2155"/>
                    <a:pt x="775" y="2181"/>
                    <a:pt x="897" y="2181"/>
                  </a:cubicBezTo>
                  <a:cubicBezTo>
                    <a:pt x="1125" y="2181"/>
                    <a:pt x="1350" y="2090"/>
                    <a:pt x="1516" y="1920"/>
                  </a:cubicBezTo>
                  <a:lnTo>
                    <a:pt x="1573"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297925" y="2237350"/>
              <a:ext cx="23250" cy="10025"/>
            </a:xfrm>
            <a:custGeom>
              <a:avLst/>
              <a:gdLst/>
              <a:ahLst/>
              <a:cxnLst/>
              <a:rect l="l" t="t" r="r" b="b"/>
              <a:pathLst>
                <a:path w="930" h="401" extrusionOk="0">
                  <a:moveTo>
                    <a:pt x="18" y="1"/>
                  </a:moveTo>
                  <a:lnTo>
                    <a:pt x="1" y="10"/>
                  </a:lnTo>
                  <a:cubicBezTo>
                    <a:pt x="1" y="10"/>
                    <a:pt x="36" y="392"/>
                    <a:pt x="451" y="401"/>
                  </a:cubicBezTo>
                  <a:cubicBezTo>
                    <a:pt x="455" y="401"/>
                    <a:pt x="460" y="401"/>
                    <a:pt x="464" y="401"/>
                  </a:cubicBezTo>
                  <a:cubicBezTo>
                    <a:pt x="865" y="401"/>
                    <a:pt x="930"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265750" y="2173850"/>
              <a:ext cx="80625" cy="87450"/>
            </a:xfrm>
            <a:custGeom>
              <a:avLst/>
              <a:gdLst/>
              <a:ahLst/>
              <a:cxnLst/>
              <a:rect l="l" t="t" r="r" b="b"/>
              <a:pathLst>
                <a:path w="3225" h="3498" extrusionOk="0">
                  <a:moveTo>
                    <a:pt x="1422" y="1"/>
                  </a:moveTo>
                  <a:cubicBezTo>
                    <a:pt x="1390" y="1"/>
                    <a:pt x="1356" y="1"/>
                    <a:pt x="1323" y="2"/>
                  </a:cubicBezTo>
                  <a:cubicBezTo>
                    <a:pt x="293" y="37"/>
                    <a:pt x="174" y="694"/>
                    <a:pt x="174" y="694"/>
                  </a:cubicBezTo>
                  <a:cubicBezTo>
                    <a:pt x="58" y="1127"/>
                    <a:pt x="1" y="1575"/>
                    <a:pt x="1" y="2025"/>
                  </a:cubicBezTo>
                  <a:cubicBezTo>
                    <a:pt x="1" y="2367"/>
                    <a:pt x="42" y="2730"/>
                    <a:pt x="227" y="2996"/>
                  </a:cubicBezTo>
                  <a:cubicBezTo>
                    <a:pt x="467" y="3338"/>
                    <a:pt x="646" y="3497"/>
                    <a:pt x="1160" y="3497"/>
                  </a:cubicBezTo>
                  <a:cubicBezTo>
                    <a:pt x="1249" y="3497"/>
                    <a:pt x="1348" y="3493"/>
                    <a:pt x="1459" y="3483"/>
                  </a:cubicBezTo>
                  <a:cubicBezTo>
                    <a:pt x="1467" y="3483"/>
                    <a:pt x="1475" y="3483"/>
                    <a:pt x="1483" y="3483"/>
                  </a:cubicBezTo>
                  <a:cubicBezTo>
                    <a:pt x="2117" y="3483"/>
                    <a:pt x="2357" y="2875"/>
                    <a:pt x="2357" y="2875"/>
                  </a:cubicBezTo>
                  <a:cubicBezTo>
                    <a:pt x="2357" y="2875"/>
                    <a:pt x="2382" y="2881"/>
                    <a:pt x="2416" y="2881"/>
                  </a:cubicBezTo>
                  <a:cubicBezTo>
                    <a:pt x="2478" y="2881"/>
                    <a:pt x="2571" y="2860"/>
                    <a:pt x="2605" y="2736"/>
                  </a:cubicBezTo>
                  <a:cubicBezTo>
                    <a:pt x="3225" y="2400"/>
                    <a:pt x="3088" y="1498"/>
                    <a:pt x="3088" y="1498"/>
                  </a:cubicBezTo>
                  <a:cubicBezTo>
                    <a:pt x="3088" y="1498"/>
                    <a:pt x="2922" y="1127"/>
                    <a:pt x="2889" y="780"/>
                  </a:cubicBezTo>
                  <a:cubicBezTo>
                    <a:pt x="2863" y="491"/>
                    <a:pt x="2386" y="1"/>
                    <a:pt x="142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277775" y="2239400"/>
              <a:ext cx="15625" cy="10125"/>
            </a:xfrm>
            <a:custGeom>
              <a:avLst/>
              <a:gdLst/>
              <a:ahLst/>
              <a:cxnLst/>
              <a:rect l="l" t="t" r="r" b="b"/>
              <a:pathLst>
                <a:path w="625" h="405" extrusionOk="0">
                  <a:moveTo>
                    <a:pt x="1" y="0"/>
                  </a:moveTo>
                  <a:lnTo>
                    <a:pt x="1" y="0"/>
                  </a:lnTo>
                  <a:cubicBezTo>
                    <a:pt x="16" y="196"/>
                    <a:pt x="75" y="391"/>
                    <a:pt x="339" y="404"/>
                  </a:cubicBezTo>
                  <a:cubicBezTo>
                    <a:pt x="515" y="398"/>
                    <a:pt x="624" y="266"/>
                    <a:pt x="591" y="18"/>
                  </a:cubicBezTo>
                  <a:lnTo>
                    <a:pt x="591" y="18"/>
                  </a:lnTo>
                  <a:cubicBezTo>
                    <a:pt x="524" y="22"/>
                    <a:pt x="457" y="24"/>
                    <a:pt x="390" y="24"/>
                  </a:cubicBezTo>
                  <a:cubicBezTo>
                    <a:pt x="259" y="24"/>
                    <a:pt x="130" y="1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290725" y="2205075"/>
              <a:ext cx="17450" cy="5400"/>
            </a:xfrm>
            <a:custGeom>
              <a:avLst/>
              <a:gdLst/>
              <a:ahLst/>
              <a:cxnLst/>
              <a:rect l="l" t="t" r="r" b="b"/>
              <a:pathLst>
                <a:path w="698" h="216" extrusionOk="0">
                  <a:moveTo>
                    <a:pt x="285" y="1"/>
                  </a:moveTo>
                  <a:cubicBezTo>
                    <a:pt x="173" y="1"/>
                    <a:pt x="68" y="33"/>
                    <a:pt x="14" y="104"/>
                  </a:cubicBezTo>
                  <a:cubicBezTo>
                    <a:pt x="1" y="121"/>
                    <a:pt x="21" y="141"/>
                    <a:pt x="36" y="141"/>
                  </a:cubicBezTo>
                  <a:cubicBezTo>
                    <a:pt x="45" y="142"/>
                    <a:pt x="55" y="143"/>
                    <a:pt x="64" y="143"/>
                  </a:cubicBezTo>
                  <a:cubicBezTo>
                    <a:pt x="149" y="143"/>
                    <a:pt x="233" y="104"/>
                    <a:pt x="322" y="104"/>
                  </a:cubicBezTo>
                  <a:cubicBezTo>
                    <a:pt x="326" y="104"/>
                    <a:pt x="331" y="104"/>
                    <a:pt x="335" y="104"/>
                  </a:cubicBezTo>
                  <a:cubicBezTo>
                    <a:pt x="458" y="110"/>
                    <a:pt x="552" y="159"/>
                    <a:pt x="658" y="214"/>
                  </a:cubicBezTo>
                  <a:cubicBezTo>
                    <a:pt x="661" y="215"/>
                    <a:pt x="664" y="216"/>
                    <a:pt x="668" y="216"/>
                  </a:cubicBezTo>
                  <a:cubicBezTo>
                    <a:pt x="684" y="216"/>
                    <a:pt x="697" y="199"/>
                    <a:pt x="688" y="183"/>
                  </a:cubicBezTo>
                  <a:cubicBezTo>
                    <a:pt x="630" y="69"/>
                    <a:pt x="450" y="1"/>
                    <a:pt x="28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266900" y="2204800"/>
              <a:ext cx="13100" cy="4475"/>
            </a:xfrm>
            <a:custGeom>
              <a:avLst/>
              <a:gdLst/>
              <a:ahLst/>
              <a:cxnLst/>
              <a:rect l="l" t="t" r="r" b="b"/>
              <a:pathLst>
                <a:path w="524" h="179" extrusionOk="0">
                  <a:moveTo>
                    <a:pt x="171" y="1"/>
                  </a:moveTo>
                  <a:cubicBezTo>
                    <a:pt x="117" y="1"/>
                    <a:pt x="65" y="13"/>
                    <a:pt x="21" y="51"/>
                  </a:cubicBezTo>
                  <a:cubicBezTo>
                    <a:pt x="1" y="71"/>
                    <a:pt x="5" y="104"/>
                    <a:pt x="29" y="117"/>
                  </a:cubicBezTo>
                  <a:cubicBezTo>
                    <a:pt x="43" y="125"/>
                    <a:pt x="59" y="128"/>
                    <a:pt x="75" y="128"/>
                  </a:cubicBezTo>
                  <a:cubicBezTo>
                    <a:pt x="87" y="128"/>
                    <a:pt x="99" y="126"/>
                    <a:pt x="111" y="121"/>
                  </a:cubicBezTo>
                  <a:cubicBezTo>
                    <a:pt x="138" y="117"/>
                    <a:pt x="165" y="115"/>
                    <a:pt x="193" y="115"/>
                  </a:cubicBezTo>
                  <a:cubicBezTo>
                    <a:pt x="208" y="115"/>
                    <a:pt x="223" y="116"/>
                    <a:pt x="238" y="117"/>
                  </a:cubicBezTo>
                  <a:cubicBezTo>
                    <a:pt x="330" y="121"/>
                    <a:pt x="405" y="150"/>
                    <a:pt x="493" y="176"/>
                  </a:cubicBezTo>
                  <a:lnTo>
                    <a:pt x="493" y="179"/>
                  </a:lnTo>
                  <a:cubicBezTo>
                    <a:pt x="494" y="179"/>
                    <a:pt x="495" y="179"/>
                    <a:pt x="497" y="179"/>
                  </a:cubicBezTo>
                  <a:cubicBezTo>
                    <a:pt x="510" y="179"/>
                    <a:pt x="521" y="168"/>
                    <a:pt x="523" y="154"/>
                  </a:cubicBezTo>
                  <a:cubicBezTo>
                    <a:pt x="513" y="62"/>
                    <a:pt x="385" y="31"/>
                    <a:pt x="308" y="18"/>
                  </a:cubicBezTo>
                  <a:cubicBezTo>
                    <a:pt x="263" y="9"/>
                    <a:pt x="216" y="1"/>
                    <a:pt x="17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272500" y="2211725"/>
              <a:ext cx="14850" cy="23475"/>
            </a:xfrm>
            <a:custGeom>
              <a:avLst/>
              <a:gdLst/>
              <a:ahLst/>
              <a:cxnLst/>
              <a:rect l="l" t="t" r="r" b="b"/>
              <a:pathLst>
                <a:path w="594" h="939" extrusionOk="0">
                  <a:moveTo>
                    <a:pt x="391" y="1"/>
                  </a:moveTo>
                  <a:cubicBezTo>
                    <a:pt x="354" y="1"/>
                    <a:pt x="316" y="48"/>
                    <a:pt x="341" y="84"/>
                  </a:cubicBezTo>
                  <a:cubicBezTo>
                    <a:pt x="396" y="161"/>
                    <a:pt x="357" y="262"/>
                    <a:pt x="308" y="332"/>
                  </a:cubicBezTo>
                  <a:cubicBezTo>
                    <a:pt x="282" y="374"/>
                    <a:pt x="247" y="409"/>
                    <a:pt x="205" y="440"/>
                  </a:cubicBezTo>
                  <a:cubicBezTo>
                    <a:pt x="166" y="470"/>
                    <a:pt x="115" y="490"/>
                    <a:pt x="80" y="530"/>
                  </a:cubicBezTo>
                  <a:cubicBezTo>
                    <a:pt x="1" y="624"/>
                    <a:pt x="133" y="732"/>
                    <a:pt x="201" y="791"/>
                  </a:cubicBezTo>
                  <a:cubicBezTo>
                    <a:pt x="240" y="824"/>
                    <a:pt x="282" y="855"/>
                    <a:pt x="328" y="879"/>
                  </a:cubicBezTo>
                  <a:cubicBezTo>
                    <a:pt x="379" y="905"/>
                    <a:pt x="440" y="938"/>
                    <a:pt x="497" y="938"/>
                  </a:cubicBezTo>
                  <a:cubicBezTo>
                    <a:pt x="570" y="938"/>
                    <a:pt x="594" y="844"/>
                    <a:pt x="534" y="806"/>
                  </a:cubicBezTo>
                  <a:cubicBezTo>
                    <a:pt x="497" y="789"/>
                    <a:pt x="462" y="776"/>
                    <a:pt x="425" y="767"/>
                  </a:cubicBezTo>
                  <a:cubicBezTo>
                    <a:pt x="390" y="754"/>
                    <a:pt x="357" y="738"/>
                    <a:pt x="326" y="719"/>
                  </a:cubicBezTo>
                  <a:cubicBezTo>
                    <a:pt x="297" y="703"/>
                    <a:pt x="269" y="683"/>
                    <a:pt x="245" y="659"/>
                  </a:cubicBezTo>
                  <a:cubicBezTo>
                    <a:pt x="232" y="647"/>
                    <a:pt x="211" y="630"/>
                    <a:pt x="198" y="611"/>
                  </a:cubicBezTo>
                  <a:lnTo>
                    <a:pt x="198" y="611"/>
                  </a:lnTo>
                  <a:cubicBezTo>
                    <a:pt x="198" y="611"/>
                    <a:pt x="198" y="611"/>
                    <a:pt x="198" y="611"/>
                  </a:cubicBezTo>
                  <a:cubicBezTo>
                    <a:pt x="214" y="602"/>
                    <a:pt x="227" y="593"/>
                    <a:pt x="242" y="585"/>
                  </a:cubicBezTo>
                  <a:cubicBezTo>
                    <a:pt x="273" y="565"/>
                    <a:pt x="302" y="543"/>
                    <a:pt x="328" y="519"/>
                  </a:cubicBezTo>
                  <a:cubicBezTo>
                    <a:pt x="379" y="475"/>
                    <a:pt x="420" y="424"/>
                    <a:pt x="453" y="365"/>
                  </a:cubicBezTo>
                  <a:cubicBezTo>
                    <a:pt x="517" y="249"/>
                    <a:pt x="537" y="97"/>
                    <a:pt x="416" y="9"/>
                  </a:cubicBezTo>
                  <a:cubicBezTo>
                    <a:pt x="408" y="3"/>
                    <a:pt x="399" y="1"/>
                    <a:pt x="391"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268875" y="2216675"/>
              <a:ext cx="7725" cy="6000"/>
            </a:xfrm>
            <a:custGeom>
              <a:avLst/>
              <a:gdLst/>
              <a:ahLst/>
              <a:cxnLst/>
              <a:rect l="l" t="t" r="r" b="b"/>
              <a:pathLst>
                <a:path w="309" h="240" extrusionOk="0">
                  <a:moveTo>
                    <a:pt x="155" y="0"/>
                  </a:moveTo>
                  <a:cubicBezTo>
                    <a:pt x="1" y="0"/>
                    <a:pt x="1" y="239"/>
                    <a:pt x="155" y="239"/>
                  </a:cubicBezTo>
                  <a:cubicBezTo>
                    <a:pt x="308" y="239"/>
                    <a:pt x="308" y="0"/>
                    <a:pt x="15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294025" y="2217375"/>
              <a:ext cx="8425" cy="6500"/>
            </a:xfrm>
            <a:custGeom>
              <a:avLst/>
              <a:gdLst/>
              <a:ahLst/>
              <a:cxnLst/>
              <a:rect l="l" t="t" r="r" b="b"/>
              <a:pathLst>
                <a:path w="337" h="260" extrusionOk="0">
                  <a:moveTo>
                    <a:pt x="170" y="1"/>
                  </a:moveTo>
                  <a:cubicBezTo>
                    <a:pt x="1" y="1"/>
                    <a:pt x="1" y="260"/>
                    <a:pt x="170" y="260"/>
                  </a:cubicBezTo>
                  <a:cubicBezTo>
                    <a:pt x="337" y="260"/>
                    <a:pt x="337" y="1"/>
                    <a:pt x="17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271300" y="2168400"/>
              <a:ext cx="79075" cy="51700"/>
            </a:xfrm>
            <a:custGeom>
              <a:avLst/>
              <a:gdLst/>
              <a:ahLst/>
              <a:cxnLst/>
              <a:rect l="l" t="t" r="r" b="b"/>
              <a:pathLst>
                <a:path w="3163" h="2068" extrusionOk="0">
                  <a:moveTo>
                    <a:pt x="1310" y="1"/>
                  </a:moveTo>
                  <a:cubicBezTo>
                    <a:pt x="1094" y="1"/>
                    <a:pt x="881" y="36"/>
                    <a:pt x="679" y="119"/>
                  </a:cubicBezTo>
                  <a:lnTo>
                    <a:pt x="685" y="120"/>
                  </a:lnTo>
                  <a:lnTo>
                    <a:pt x="685" y="120"/>
                  </a:lnTo>
                  <a:cubicBezTo>
                    <a:pt x="590" y="137"/>
                    <a:pt x="496" y="164"/>
                    <a:pt x="405" y="200"/>
                  </a:cubicBezTo>
                  <a:cubicBezTo>
                    <a:pt x="326" y="229"/>
                    <a:pt x="253" y="275"/>
                    <a:pt x="194" y="339"/>
                  </a:cubicBezTo>
                  <a:cubicBezTo>
                    <a:pt x="139" y="409"/>
                    <a:pt x="102" y="495"/>
                    <a:pt x="91" y="585"/>
                  </a:cubicBezTo>
                  <a:cubicBezTo>
                    <a:pt x="0" y="1099"/>
                    <a:pt x="350" y="1652"/>
                    <a:pt x="853" y="1793"/>
                  </a:cubicBezTo>
                  <a:cubicBezTo>
                    <a:pt x="890" y="1681"/>
                    <a:pt x="811" y="1569"/>
                    <a:pt x="743" y="1470"/>
                  </a:cubicBezTo>
                  <a:cubicBezTo>
                    <a:pt x="675" y="1373"/>
                    <a:pt x="620" y="1237"/>
                    <a:pt x="692" y="1145"/>
                  </a:cubicBezTo>
                  <a:lnTo>
                    <a:pt x="692" y="1145"/>
                  </a:lnTo>
                  <a:cubicBezTo>
                    <a:pt x="1077" y="1593"/>
                    <a:pt x="1588" y="1916"/>
                    <a:pt x="2159" y="2067"/>
                  </a:cubicBezTo>
                  <a:cubicBezTo>
                    <a:pt x="2146" y="1955"/>
                    <a:pt x="2043" y="1878"/>
                    <a:pt x="1970" y="1790"/>
                  </a:cubicBezTo>
                  <a:cubicBezTo>
                    <a:pt x="1896" y="1705"/>
                    <a:pt x="1856" y="1556"/>
                    <a:pt x="1951" y="1490"/>
                  </a:cubicBezTo>
                  <a:lnTo>
                    <a:pt x="1951" y="1490"/>
                  </a:lnTo>
                  <a:cubicBezTo>
                    <a:pt x="2225" y="1828"/>
                    <a:pt x="2638" y="2024"/>
                    <a:pt x="3070" y="2024"/>
                  </a:cubicBezTo>
                  <a:cubicBezTo>
                    <a:pt x="3084" y="2024"/>
                    <a:pt x="3098" y="2024"/>
                    <a:pt x="3112" y="2023"/>
                  </a:cubicBezTo>
                  <a:cubicBezTo>
                    <a:pt x="3126" y="1758"/>
                    <a:pt x="3139" y="1490"/>
                    <a:pt x="3150" y="1222"/>
                  </a:cubicBezTo>
                  <a:cubicBezTo>
                    <a:pt x="3159" y="1075"/>
                    <a:pt x="3163" y="921"/>
                    <a:pt x="3112" y="782"/>
                  </a:cubicBezTo>
                  <a:cubicBezTo>
                    <a:pt x="3014" y="512"/>
                    <a:pt x="2726" y="363"/>
                    <a:pt x="2456" y="255"/>
                  </a:cubicBezTo>
                  <a:cubicBezTo>
                    <a:pt x="2093" y="112"/>
                    <a:pt x="1696" y="1"/>
                    <a:pt x="131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311550" y="2192725"/>
              <a:ext cx="48050" cy="61625"/>
            </a:xfrm>
            <a:custGeom>
              <a:avLst/>
              <a:gdLst/>
              <a:ahLst/>
              <a:cxnLst/>
              <a:rect l="l" t="t" r="r" b="b"/>
              <a:pathLst>
                <a:path w="1922" h="2465" extrusionOk="0">
                  <a:moveTo>
                    <a:pt x="1448" y="1"/>
                  </a:moveTo>
                  <a:lnTo>
                    <a:pt x="0" y="418"/>
                  </a:lnTo>
                  <a:cubicBezTo>
                    <a:pt x="0" y="418"/>
                    <a:pt x="461" y="1160"/>
                    <a:pt x="407" y="1430"/>
                  </a:cubicBezTo>
                  <a:cubicBezTo>
                    <a:pt x="446" y="1338"/>
                    <a:pt x="547" y="1283"/>
                    <a:pt x="647" y="1283"/>
                  </a:cubicBezTo>
                  <a:cubicBezTo>
                    <a:pt x="688" y="1283"/>
                    <a:pt x="728" y="1292"/>
                    <a:pt x="765" y="1312"/>
                  </a:cubicBezTo>
                  <a:cubicBezTo>
                    <a:pt x="888" y="1380"/>
                    <a:pt x="938" y="1551"/>
                    <a:pt x="879" y="1681"/>
                  </a:cubicBezTo>
                  <a:cubicBezTo>
                    <a:pt x="823" y="1794"/>
                    <a:pt x="708" y="1863"/>
                    <a:pt x="584" y="1863"/>
                  </a:cubicBezTo>
                  <a:cubicBezTo>
                    <a:pt x="566" y="1863"/>
                    <a:pt x="548" y="1862"/>
                    <a:pt x="530" y="1858"/>
                  </a:cubicBezTo>
                  <a:cubicBezTo>
                    <a:pt x="448" y="2061"/>
                    <a:pt x="365" y="2263"/>
                    <a:pt x="284" y="2465"/>
                  </a:cubicBezTo>
                  <a:cubicBezTo>
                    <a:pt x="446" y="2366"/>
                    <a:pt x="639" y="2337"/>
                    <a:pt x="817" y="2278"/>
                  </a:cubicBezTo>
                  <a:cubicBezTo>
                    <a:pt x="1050" y="2199"/>
                    <a:pt x="1261" y="2065"/>
                    <a:pt x="1430" y="1887"/>
                  </a:cubicBezTo>
                  <a:cubicBezTo>
                    <a:pt x="1788" y="1509"/>
                    <a:pt x="1922" y="899"/>
                    <a:pt x="1658" y="449"/>
                  </a:cubicBezTo>
                  <a:cubicBezTo>
                    <a:pt x="1573" y="306"/>
                    <a:pt x="1448" y="167"/>
                    <a:pt x="14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338725" y="2147850"/>
              <a:ext cx="79025" cy="66800"/>
            </a:xfrm>
            <a:custGeom>
              <a:avLst/>
              <a:gdLst/>
              <a:ahLst/>
              <a:cxnLst/>
              <a:rect l="l" t="t" r="r" b="b"/>
              <a:pathLst>
                <a:path w="3161" h="2672" extrusionOk="0">
                  <a:moveTo>
                    <a:pt x="1988" y="0"/>
                  </a:moveTo>
                  <a:cubicBezTo>
                    <a:pt x="1082" y="0"/>
                    <a:pt x="265" y="592"/>
                    <a:pt x="0" y="1479"/>
                  </a:cubicBezTo>
                  <a:lnTo>
                    <a:pt x="233" y="2164"/>
                  </a:lnTo>
                  <a:cubicBezTo>
                    <a:pt x="590" y="2556"/>
                    <a:pt x="1148" y="2671"/>
                    <a:pt x="1688" y="2671"/>
                  </a:cubicBezTo>
                  <a:cubicBezTo>
                    <a:pt x="1763" y="2671"/>
                    <a:pt x="1837" y="2669"/>
                    <a:pt x="1911" y="2665"/>
                  </a:cubicBezTo>
                  <a:cubicBezTo>
                    <a:pt x="2181" y="2650"/>
                    <a:pt x="2511" y="2566"/>
                    <a:pt x="2574" y="2303"/>
                  </a:cubicBezTo>
                  <a:cubicBezTo>
                    <a:pt x="2612" y="2145"/>
                    <a:pt x="2530" y="1978"/>
                    <a:pt x="2407" y="1870"/>
                  </a:cubicBezTo>
                  <a:cubicBezTo>
                    <a:pt x="2284" y="1765"/>
                    <a:pt x="2128" y="1705"/>
                    <a:pt x="1975" y="1651"/>
                  </a:cubicBezTo>
                  <a:lnTo>
                    <a:pt x="1975" y="1651"/>
                  </a:lnTo>
                  <a:cubicBezTo>
                    <a:pt x="2068" y="1656"/>
                    <a:pt x="2162" y="1659"/>
                    <a:pt x="2256" y="1659"/>
                  </a:cubicBezTo>
                  <a:cubicBezTo>
                    <a:pt x="2418" y="1659"/>
                    <a:pt x="2580" y="1650"/>
                    <a:pt x="2741" y="1631"/>
                  </a:cubicBezTo>
                  <a:cubicBezTo>
                    <a:pt x="2899" y="1613"/>
                    <a:pt x="3093" y="1556"/>
                    <a:pt x="3128" y="1400"/>
                  </a:cubicBezTo>
                  <a:cubicBezTo>
                    <a:pt x="3161" y="1260"/>
                    <a:pt x="3044" y="1128"/>
                    <a:pt x="2921" y="1053"/>
                  </a:cubicBezTo>
                  <a:cubicBezTo>
                    <a:pt x="2612" y="864"/>
                    <a:pt x="2229" y="856"/>
                    <a:pt x="1867" y="851"/>
                  </a:cubicBezTo>
                  <a:cubicBezTo>
                    <a:pt x="2074" y="823"/>
                    <a:pt x="2295" y="787"/>
                    <a:pt x="2454" y="651"/>
                  </a:cubicBezTo>
                  <a:cubicBezTo>
                    <a:pt x="2609" y="513"/>
                    <a:pt x="2662" y="234"/>
                    <a:pt x="2500" y="102"/>
                  </a:cubicBezTo>
                  <a:cubicBezTo>
                    <a:pt x="2432" y="45"/>
                    <a:pt x="2339" y="28"/>
                    <a:pt x="2251" y="17"/>
                  </a:cubicBezTo>
                  <a:cubicBezTo>
                    <a:pt x="2163" y="5"/>
                    <a:pt x="2075" y="0"/>
                    <a:pt x="198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259050" y="2280800"/>
              <a:ext cx="111000" cy="114950"/>
            </a:xfrm>
            <a:custGeom>
              <a:avLst/>
              <a:gdLst/>
              <a:ahLst/>
              <a:cxnLst/>
              <a:rect l="l" t="t" r="r" b="b"/>
              <a:pathLst>
                <a:path w="4440" h="4598" extrusionOk="0">
                  <a:moveTo>
                    <a:pt x="3477" y="0"/>
                  </a:moveTo>
                  <a:cubicBezTo>
                    <a:pt x="3477" y="0"/>
                    <a:pt x="2706" y="448"/>
                    <a:pt x="1839" y="448"/>
                  </a:cubicBezTo>
                  <a:cubicBezTo>
                    <a:pt x="1805" y="448"/>
                    <a:pt x="1772" y="447"/>
                    <a:pt x="1738" y="446"/>
                  </a:cubicBezTo>
                  <a:cubicBezTo>
                    <a:pt x="1310" y="428"/>
                    <a:pt x="895" y="294"/>
                    <a:pt x="541" y="53"/>
                  </a:cubicBezTo>
                  <a:cubicBezTo>
                    <a:pt x="532" y="57"/>
                    <a:pt x="526" y="59"/>
                    <a:pt x="519" y="64"/>
                  </a:cubicBezTo>
                  <a:cubicBezTo>
                    <a:pt x="378" y="136"/>
                    <a:pt x="308" y="259"/>
                    <a:pt x="251" y="391"/>
                  </a:cubicBezTo>
                  <a:lnTo>
                    <a:pt x="1" y="2203"/>
                  </a:lnTo>
                  <a:cubicBezTo>
                    <a:pt x="1" y="2203"/>
                    <a:pt x="642" y="4509"/>
                    <a:pt x="642" y="4564"/>
                  </a:cubicBezTo>
                  <a:cubicBezTo>
                    <a:pt x="642" y="4591"/>
                    <a:pt x="1460" y="4598"/>
                    <a:pt x="2294" y="4598"/>
                  </a:cubicBezTo>
                  <a:cubicBezTo>
                    <a:pt x="3161" y="4598"/>
                    <a:pt x="4046" y="4590"/>
                    <a:pt x="4046" y="4590"/>
                  </a:cubicBezTo>
                  <a:cubicBezTo>
                    <a:pt x="4046" y="4590"/>
                    <a:pt x="4439" y="3808"/>
                    <a:pt x="4250" y="2220"/>
                  </a:cubicBezTo>
                  <a:cubicBezTo>
                    <a:pt x="4061" y="635"/>
                    <a:pt x="3477" y="0"/>
                    <a:pt x="3477"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346900" y="2381975"/>
              <a:ext cx="30275" cy="28525"/>
            </a:xfrm>
            <a:custGeom>
              <a:avLst/>
              <a:gdLst/>
              <a:ahLst/>
              <a:cxnLst/>
              <a:rect l="l" t="t" r="r" b="b"/>
              <a:pathLst>
                <a:path w="1211" h="1141" extrusionOk="0">
                  <a:moveTo>
                    <a:pt x="721" y="0"/>
                  </a:moveTo>
                  <a:cubicBezTo>
                    <a:pt x="689" y="0"/>
                    <a:pt x="657" y="5"/>
                    <a:pt x="627" y="14"/>
                  </a:cubicBezTo>
                  <a:cubicBezTo>
                    <a:pt x="416" y="60"/>
                    <a:pt x="211" y="135"/>
                    <a:pt x="23" y="238"/>
                  </a:cubicBezTo>
                  <a:lnTo>
                    <a:pt x="209" y="291"/>
                  </a:lnTo>
                  <a:cubicBezTo>
                    <a:pt x="126" y="313"/>
                    <a:pt x="58" y="372"/>
                    <a:pt x="27" y="451"/>
                  </a:cubicBezTo>
                  <a:cubicBezTo>
                    <a:pt x="1" y="532"/>
                    <a:pt x="36" y="633"/>
                    <a:pt x="113" y="664"/>
                  </a:cubicBezTo>
                  <a:cubicBezTo>
                    <a:pt x="138" y="671"/>
                    <a:pt x="165" y="675"/>
                    <a:pt x="192" y="675"/>
                  </a:cubicBezTo>
                  <a:cubicBezTo>
                    <a:pt x="204" y="675"/>
                    <a:pt x="216" y="674"/>
                    <a:pt x="229" y="673"/>
                  </a:cubicBezTo>
                  <a:lnTo>
                    <a:pt x="510" y="657"/>
                  </a:lnTo>
                  <a:lnTo>
                    <a:pt x="510" y="657"/>
                  </a:lnTo>
                  <a:lnTo>
                    <a:pt x="284" y="783"/>
                  </a:lnTo>
                  <a:cubicBezTo>
                    <a:pt x="247" y="802"/>
                    <a:pt x="205" y="842"/>
                    <a:pt x="229" y="875"/>
                  </a:cubicBezTo>
                  <a:cubicBezTo>
                    <a:pt x="244" y="890"/>
                    <a:pt x="263" y="897"/>
                    <a:pt x="284" y="897"/>
                  </a:cubicBezTo>
                  <a:cubicBezTo>
                    <a:pt x="287" y="897"/>
                    <a:pt x="290" y="897"/>
                    <a:pt x="293" y="897"/>
                  </a:cubicBezTo>
                  <a:lnTo>
                    <a:pt x="714" y="897"/>
                  </a:lnTo>
                  <a:cubicBezTo>
                    <a:pt x="725" y="952"/>
                    <a:pt x="651" y="980"/>
                    <a:pt x="596" y="991"/>
                  </a:cubicBezTo>
                  <a:cubicBezTo>
                    <a:pt x="541" y="1002"/>
                    <a:pt x="473" y="1055"/>
                    <a:pt x="506" y="1101"/>
                  </a:cubicBezTo>
                  <a:cubicBezTo>
                    <a:pt x="523" y="1119"/>
                    <a:pt x="550" y="1130"/>
                    <a:pt x="574" y="1130"/>
                  </a:cubicBezTo>
                  <a:cubicBezTo>
                    <a:pt x="644" y="1137"/>
                    <a:pt x="715" y="1140"/>
                    <a:pt x="785" y="1140"/>
                  </a:cubicBezTo>
                  <a:cubicBezTo>
                    <a:pt x="843" y="1140"/>
                    <a:pt x="901" y="1138"/>
                    <a:pt x="958" y="1134"/>
                  </a:cubicBezTo>
                  <a:cubicBezTo>
                    <a:pt x="1024" y="1130"/>
                    <a:pt x="1105" y="1112"/>
                    <a:pt x="1121" y="1044"/>
                  </a:cubicBezTo>
                  <a:cubicBezTo>
                    <a:pt x="1136" y="976"/>
                    <a:pt x="1066" y="921"/>
                    <a:pt x="1002" y="890"/>
                  </a:cubicBezTo>
                  <a:cubicBezTo>
                    <a:pt x="1000" y="837"/>
                    <a:pt x="1061" y="811"/>
                    <a:pt x="1110" y="791"/>
                  </a:cubicBezTo>
                  <a:cubicBezTo>
                    <a:pt x="1158" y="772"/>
                    <a:pt x="1211" y="721"/>
                    <a:pt x="1182" y="677"/>
                  </a:cubicBezTo>
                  <a:cubicBezTo>
                    <a:pt x="1171" y="662"/>
                    <a:pt x="1154" y="649"/>
                    <a:pt x="1134" y="644"/>
                  </a:cubicBezTo>
                  <a:lnTo>
                    <a:pt x="965" y="574"/>
                  </a:lnTo>
                  <a:cubicBezTo>
                    <a:pt x="1024" y="537"/>
                    <a:pt x="1077" y="493"/>
                    <a:pt x="1123" y="442"/>
                  </a:cubicBezTo>
                  <a:cubicBezTo>
                    <a:pt x="1154" y="407"/>
                    <a:pt x="1184" y="363"/>
                    <a:pt x="1176" y="317"/>
                  </a:cubicBezTo>
                  <a:cubicBezTo>
                    <a:pt x="1162" y="252"/>
                    <a:pt x="1087" y="228"/>
                    <a:pt x="1020" y="228"/>
                  </a:cubicBezTo>
                  <a:cubicBezTo>
                    <a:pt x="1012" y="228"/>
                    <a:pt x="1003" y="228"/>
                    <a:pt x="995" y="229"/>
                  </a:cubicBezTo>
                  <a:cubicBezTo>
                    <a:pt x="963" y="232"/>
                    <a:pt x="929" y="237"/>
                    <a:pt x="895" y="237"/>
                  </a:cubicBezTo>
                  <a:cubicBezTo>
                    <a:pt x="854" y="237"/>
                    <a:pt x="815" y="229"/>
                    <a:pt x="785" y="203"/>
                  </a:cubicBezTo>
                  <a:lnTo>
                    <a:pt x="785" y="203"/>
                  </a:lnTo>
                  <a:cubicBezTo>
                    <a:pt x="793" y="206"/>
                    <a:pt x="801" y="208"/>
                    <a:pt x="809" y="208"/>
                  </a:cubicBezTo>
                  <a:cubicBezTo>
                    <a:pt x="853" y="208"/>
                    <a:pt x="896" y="163"/>
                    <a:pt x="892" y="117"/>
                  </a:cubicBezTo>
                  <a:cubicBezTo>
                    <a:pt x="890" y="64"/>
                    <a:pt x="842" y="20"/>
                    <a:pt x="789" y="7"/>
                  </a:cubicBezTo>
                  <a:cubicBezTo>
                    <a:pt x="766" y="3"/>
                    <a:pt x="743" y="0"/>
                    <a:pt x="721"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147500" y="2260700"/>
              <a:ext cx="73325" cy="45925"/>
            </a:xfrm>
            <a:custGeom>
              <a:avLst/>
              <a:gdLst/>
              <a:ahLst/>
              <a:cxnLst/>
              <a:rect l="l" t="t" r="r" b="b"/>
              <a:pathLst>
                <a:path w="2933" h="1837" extrusionOk="0">
                  <a:moveTo>
                    <a:pt x="180" y="0"/>
                  </a:moveTo>
                  <a:lnTo>
                    <a:pt x="220" y="88"/>
                  </a:lnTo>
                  <a:cubicBezTo>
                    <a:pt x="240" y="301"/>
                    <a:pt x="178" y="514"/>
                    <a:pt x="48" y="683"/>
                  </a:cubicBezTo>
                  <a:cubicBezTo>
                    <a:pt x="26" y="705"/>
                    <a:pt x="11" y="734"/>
                    <a:pt x="5" y="765"/>
                  </a:cubicBezTo>
                  <a:cubicBezTo>
                    <a:pt x="0" y="817"/>
                    <a:pt x="46" y="855"/>
                    <a:pt x="86" y="883"/>
                  </a:cubicBezTo>
                  <a:lnTo>
                    <a:pt x="1188" y="1623"/>
                  </a:lnTo>
                  <a:cubicBezTo>
                    <a:pt x="1311" y="1705"/>
                    <a:pt x="1434" y="1788"/>
                    <a:pt x="1573" y="1821"/>
                  </a:cubicBezTo>
                  <a:cubicBezTo>
                    <a:pt x="1619" y="1832"/>
                    <a:pt x="1666" y="1837"/>
                    <a:pt x="1712" y="1837"/>
                  </a:cubicBezTo>
                  <a:cubicBezTo>
                    <a:pt x="2000" y="1837"/>
                    <a:pt x="2274" y="1642"/>
                    <a:pt x="2515" y="1454"/>
                  </a:cubicBezTo>
                  <a:cubicBezTo>
                    <a:pt x="2409" y="1421"/>
                    <a:pt x="2409" y="1243"/>
                    <a:pt x="2488" y="1162"/>
                  </a:cubicBezTo>
                  <a:cubicBezTo>
                    <a:pt x="2570" y="1081"/>
                    <a:pt x="2684" y="1061"/>
                    <a:pt x="2789" y="1026"/>
                  </a:cubicBezTo>
                  <a:cubicBezTo>
                    <a:pt x="2820" y="1019"/>
                    <a:pt x="2849" y="1004"/>
                    <a:pt x="2868" y="980"/>
                  </a:cubicBezTo>
                  <a:cubicBezTo>
                    <a:pt x="2932" y="896"/>
                    <a:pt x="2838" y="780"/>
                    <a:pt x="2745" y="738"/>
                  </a:cubicBezTo>
                  <a:cubicBezTo>
                    <a:pt x="2655" y="694"/>
                    <a:pt x="2539" y="639"/>
                    <a:pt x="2545" y="532"/>
                  </a:cubicBezTo>
                  <a:cubicBezTo>
                    <a:pt x="2552" y="486"/>
                    <a:pt x="2572" y="444"/>
                    <a:pt x="2600" y="409"/>
                  </a:cubicBezTo>
                  <a:cubicBezTo>
                    <a:pt x="2697" y="279"/>
                    <a:pt x="2798" y="154"/>
                    <a:pt x="2903" y="33"/>
                  </a:cubicBezTo>
                  <a:lnTo>
                    <a:pt x="2903" y="33"/>
                  </a:lnTo>
                  <a:cubicBezTo>
                    <a:pt x="2444" y="40"/>
                    <a:pt x="1992" y="128"/>
                    <a:pt x="1535" y="165"/>
                  </a:cubicBezTo>
                  <a:cubicBezTo>
                    <a:pt x="1414" y="174"/>
                    <a:pt x="1292" y="180"/>
                    <a:pt x="1170" y="180"/>
                  </a:cubicBezTo>
                  <a:cubicBezTo>
                    <a:pt x="831" y="180"/>
                    <a:pt x="493" y="136"/>
                    <a:pt x="1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149850" y="2281125"/>
              <a:ext cx="31000" cy="94225"/>
            </a:xfrm>
            <a:custGeom>
              <a:avLst/>
              <a:gdLst/>
              <a:ahLst/>
              <a:cxnLst/>
              <a:rect l="l" t="t" r="r" b="b"/>
              <a:pathLst>
                <a:path w="1240" h="3769" extrusionOk="0">
                  <a:moveTo>
                    <a:pt x="402" y="0"/>
                  </a:moveTo>
                  <a:cubicBezTo>
                    <a:pt x="106" y="1235"/>
                    <a:pt x="1" y="2504"/>
                    <a:pt x="91" y="3769"/>
                  </a:cubicBezTo>
                  <a:cubicBezTo>
                    <a:pt x="350" y="3538"/>
                    <a:pt x="747" y="3584"/>
                    <a:pt x="1070" y="3461"/>
                  </a:cubicBezTo>
                  <a:cubicBezTo>
                    <a:pt x="1129" y="3437"/>
                    <a:pt x="1189" y="3407"/>
                    <a:pt x="1217" y="3352"/>
                  </a:cubicBezTo>
                  <a:cubicBezTo>
                    <a:pt x="1233" y="3308"/>
                    <a:pt x="1239" y="3262"/>
                    <a:pt x="1235" y="3216"/>
                  </a:cubicBezTo>
                  <a:cubicBezTo>
                    <a:pt x="1204" y="2214"/>
                    <a:pt x="1173" y="1210"/>
                    <a:pt x="1143" y="209"/>
                  </a:cubicBezTo>
                  <a:lnTo>
                    <a:pt x="402"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445575" y="2754225"/>
              <a:ext cx="54425" cy="66175"/>
            </a:xfrm>
            <a:custGeom>
              <a:avLst/>
              <a:gdLst/>
              <a:ahLst/>
              <a:cxnLst/>
              <a:rect l="l" t="t" r="r" b="b"/>
              <a:pathLst>
                <a:path w="2177" h="2647" extrusionOk="0">
                  <a:moveTo>
                    <a:pt x="1074" y="1"/>
                  </a:moveTo>
                  <a:lnTo>
                    <a:pt x="0" y="607"/>
                  </a:lnTo>
                  <a:cubicBezTo>
                    <a:pt x="0" y="607"/>
                    <a:pt x="1305" y="2008"/>
                    <a:pt x="1267" y="2032"/>
                  </a:cubicBezTo>
                  <a:cubicBezTo>
                    <a:pt x="780" y="2353"/>
                    <a:pt x="804" y="2647"/>
                    <a:pt x="804" y="2647"/>
                  </a:cubicBezTo>
                  <a:lnTo>
                    <a:pt x="2177" y="1870"/>
                  </a:lnTo>
                  <a:lnTo>
                    <a:pt x="1074"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278050" y="2408725"/>
              <a:ext cx="9425" cy="142675"/>
            </a:xfrm>
            <a:custGeom>
              <a:avLst/>
              <a:gdLst/>
              <a:ahLst/>
              <a:cxnLst/>
              <a:rect l="l" t="t" r="r" b="b"/>
              <a:pathLst>
                <a:path w="377" h="5707" extrusionOk="0">
                  <a:moveTo>
                    <a:pt x="298" y="1"/>
                  </a:moveTo>
                  <a:cubicBezTo>
                    <a:pt x="267" y="1"/>
                    <a:pt x="238" y="17"/>
                    <a:pt x="231" y="53"/>
                  </a:cubicBezTo>
                  <a:cubicBezTo>
                    <a:pt x="77" y="949"/>
                    <a:pt x="62" y="1885"/>
                    <a:pt x="31" y="2789"/>
                  </a:cubicBezTo>
                  <a:cubicBezTo>
                    <a:pt x="1" y="3734"/>
                    <a:pt x="3" y="4680"/>
                    <a:pt x="40" y="5625"/>
                  </a:cubicBezTo>
                  <a:cubicBezTo>
                    <a:pt x="42" y="5679"/>
                    <a:pt x="86" y="5707"/>
                    <a:pt x="129" y="5707"/>
                  </a:cubicBezTo>
                  <a:cubicBezTo>
                    <a:pt x="172" y="5707"/>
                    <a:pt x="214" y="5679"/>
                    <a:pt x="211" y="5625"/>
                  </a:cubicBezTo>
                  <a:cubicBezTo>
                    <a:pt x="168" y="4698"/>
                    <a:pt x="157" y="3771"/>
                    <a:pt x="185" y="2844"/>
                  </a:cubicBezTo>
                  <a:cubicBezTo>
                    <a:pt x="216" y="1917"/>
                    <a:pt x="334" y="997"/>
                    <a:pt x="374" y="73"/>
                  </a:cubicBezTo>
                  <a:cubicBezTo>
                    <a:pt x="376" y="27"/>
                    <a:pt x="336" y="1"/>
                    <a:pt x="29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345725" y="2408900"/>
              <a:ext cx="28550" cy="145575"/>
            </a:xfrm>
            <a:custGeom>
              <a:avLst/>
              <a:gdLst/>
              <a:ahLst/>
              <a:cxnLst/>
              <a:rect l="l" t="t" r="r" b="b"/>
              <a:pathLst>
                <a:path w="1142" h="5823" extrusionOk="0">
                  <a:moveTo>
                    <a:pt x="70" y="0"/>
                  </a:moveTo>
                  <a:cubicBezTo>
                    <a:pt x="35" y="0"/>
                    <a:pt x="1" y="31"/>
                    <a:pt x="12" y="74"/>
                  </a:cubicBezTo>
                  <a:cubicBezTo>
                    <a:pt x="107" y="511"/>
                    <a:pt x="329" y="929"/>
                    <a:pt x="450" y="1364"/>
                  </a:cubicBezTo>
                  <a:cubicBezTo>
                    <a:pt x="583" y="1856"/>
                    <a:pt x="676" y="2358"/>
                    <a:pt x="724" y="2866"/>
                  </a:cubicBezTo>
                  <a:cubicBezTo>
                    <a:pt x="821" y="3828"/>
                    <a:pt x="838" y="4805"/>
                    <a:pt x="974" y="5763"/>
                  </a:cubicBezTo>
                  <a:cubicBezTo>
                    <a:pt x="980" y="5804"/>
                    <a:pt x="1014" y="5823"/>
                    <a:pt x="1049" y="5823"/>
                  </a:cubicBezTo>
                  <a:cubicBezTo>
                    <a:pt x="1094" y="5823"/>
                    <a:pt x="1142" y="5792"/>
                    <a:pt x="1139" y="5741"/>
                  </a:cubicBezTo>
                  <a:cubicBezTo>
                    <a:pt x="1126" y="5213"/>
                    <a:pt x="1058" y="4684"/>
                    <a:pt x="1014" y="4159"/>
                  </a:cubicBezTo>
                  <a:cubicBezTo>
                    <a:pt x="972" y="3654"/>
                    <a:pt x="937" y="3147"/>
                    <a:pt x="880" y="2642"/>
                  </a:cubicBezTo>
                  <a:cubicBezTo>
                    <a:pt x="829" y="2194"/>
                    <a:pt x="746" y="1750"/>
                    <a:pt x="627" y="1313"/>
                  </a:cubicBezTo>
                  <a:cubicBezTo>
                    <a:pt x="511" y="891"/>
                    <a:pt x="386" y="384"/>
                    <a:pt x="120" y="28"/>
                  </a:cubicBezTo>
                  <a:cubicBezTo>
                    <a:pt x="107" y="9"/>
                    <a:pt x="88" y="0"/>
                    <a:pt x="7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313575" y="2410875"/>
              <a:ext cx="44100" cy="24725"/>
            </a:xfrm>
            <a:custGeom>
              <a:avLst/>
              <a:gdLst/>
              <a:ahLst/>
              <a:cxnLst/>
              <a:rect l="l" t="t" r="r" b="b"/>
              <a:pathLst>
                <a:path w="1764" h="989" extrusionOk="0">
                  <a:moveTo>
                    <a:pt x="67" y="0"/>
                  </a:moveTo>
                  <a:cubicBezTo>
                    <a:pt x="31" y="0"/>
                    <a:pt x="1" y="35"/>
                    <a:pt x="9" y="75"/>
                  </a:cubicBezTo>
                  <a:lnTo>
                    <a:pt x="9" y="77"/>
                  </a:lnTo>
                  <a:cubicBezTo>
                    <a:pt x="31" y="149"/>
                    <a:pt x="86" y="211"/>
                    <a:pt x="135" y="268"/>
                  </a:cubicBezTo>
                  <a:cubicBezTo>
                    <a:pt x="187" y="329"/>
                    <a:pt x="244" y="389"/>
                    <a:pt x="306" y="443"/>
                  </a:cubicBezTo>
                  <a:cubicBezTo>
                    <a:pt x="545" y="657"/>
                    <a:pt x="828" y="817"/>
                    <a:pt x="1136" y="911"/>
                  </a:cubicBezTo>
                  <a:cubicBezTo>
                    <a:pt x="1267" y="952"/>
                    <a:pt x="1406" y="988"/>
                    <a:pt x="1545" y="988"/>
                  </a:cubicBezTo>
                  <a:cubicBezTo>
                    <a:pt x="1584" y="988"/>
                    <a:pt x="1623" y="986"/>
                    <a:pt x="1661" y="979"/>
                  </a:cubicBezTo>
                  <a:cubicBezTo>
                    <a:pt x="1763" y="963"/>
                    <a:pt x="1727" y="813"/>
                    <a:pt x="1631" y="813"/>
                  </a:cubicBezTo>
                  <a:cubicBezTo>
                    <a:pt x="1625" y="813"/>
                    <a:pt x="1620" y="814"/>
                    <a:pt x="1615" y="815"/>
                  </a:cubicBezTo>
                  <a:cubicBezTo>
                    <a:pt x="1590" y="819"/>
                    <a:pt x="1564" y="821"/>
                    <a:pt x="1539" y="821"/>
                  </a:cubicBezTo>
                  <a:cubicBezTo>
                    <a:pt x="1411" y="821"/>
                    <a:pt x="1273" y="776"/>
                    <a:pt x="1158" y="738"/>
                  </a:cubicBezTo>
                  <a:cubicBezTo>
                    <a:pt x="1017" y="694"/>
                    <a:pt x="881" y="632"/>
                    <a:pt x="754" y="560"/>
                  </a:cubicBezTo>
                  <a:cubicBezTo>
                    <a:pt x="629" y="487"/>
                    <a:pt x="512" y="402"/>
                    <a:pt x="405" y="307"/>
                  </a:cubicBezTo>
                  <a:cubicBezTo>
                    <a:pt x="354" y="261"/>
                    <a:pt x="304" y="213"/>
                    <a:pt x="255" y="162"/>
                  </a:cubicBezTo>
                  <a:cubicBezTo>
                    <a:pt x="207" y="114"/>
                    <a:pt x="159" y="46"/>
                    <a:pt x="97" y="9"/>
                  </a:cubicBezTo>
                  <a:cubicBezTo>
                    <a:pt x="87" y="3"/>
                    <a:pt x="77" y="0"/>
                    <a:pt x="6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323675" y="2408225"/>
              <a:ext cx="31150" cy="20125"/>
            </a:xfrm>
            <a:custGeom>
              <a:avLst/>
              <a:gdLst/>
              <a:ahLst/>
              <a:cxnLst/>
              <a:rect l="l" t="t" r="r" b="b"/>
              <a:pathLst>
                <a:path w="1246" h="805" extrusionOk="0">
                  <a:moveTo>
                    <a:pt x="53" y="0"/>
                  </a:moveTo>
                  <a:cubicBezTo>
                    <a:pt x="36" y="0"/>
                    <a:pt x="23" y="11"/>
                    <a:pt x="18" y="27"/>
                  </a:cubicBezTo>
                  <a:cubicBezTo>
                    <a:pt x="1" y="117"/>
                    <a:pt x="108" y="205"/>
                    <a:pt x="170" y="253"/>
                  </a:cubicBezTo>
                  <a:cubicBezTo>
                    <a:pt x="253" y="317"/>
                    <a:pt x="343" y="376"/>
                    <a:pt x="435" y="426"/>
                  </a:cubicBezTo>
                  <a:lnTo>
                    <a:pt x="1090" y="793"/>
                  </a:lnTo>
                  <a:cubicBezTo>
                    <a:pt x="1103" y="801"/>
                    <a:pt x="1117" y="804"/>
                    <a:pt x="1129" y="804"/>
                  </a:cubicBezTo>
                  <a:cubicBezTo>
                    <a:pt x="1199" y="804"/>
                    <a:pt x="1245" y="700"/>
                    <a:pt x="1169" y="657"/>
                  </a:cubicBezTo>
                  <a:lnTo>
                    <a:pt x="539" y="310"/>
                  </a:lnTo>
                  <a:cubicBezTo>
                    <a:pt x="453" y="262"/>
                    <a:pt x="365" y="216"/>
                    <a:pt x="284" y="161"/>
                  </a:cubicBezTo>
                  <a:cubicBezTo>
                    <a:pt x="244" y="132"/>
                    <a:pt x="205" y="101"/>
                    <a:pt x="168" y="69"/>
                  </a:cubicBezTo>
                  <a:cubicBezTo>
                    <a:pt x="132" y="40"/>
                    <a:pt x="102" y="5"/>
                    <a:pt x="5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268050" y="2299525"/>
              <a:ext cx="9650" cy="7475"/>
            </a:xfrm>
            <a:custGeom>
              <a:avLst/>
              <a:gdLst/>
              <a:ahLst/>
              <a:cxnLst/>
              <a:rect l="l" t="t" r="r" b="b"/>
              <a:pathLst>
                <a:path w="386" h="299" extrusionOk="0">
                  <a:moveTo>
                    <a:pt x="192" y="0"/>
                  </a:moveTo>
                  <a:cubicBezTo>
                    <a:pt x="1" y="0"/>
                    <a:pt x="1" y="299"/>
                    <a:pt x="192" y="299"/>
                  </a:cubicBezTo>
                  <a:cubicBezTo>
                    <a:pt x="385" y="299"/>
                    <a:pt x="385" y="0"/>
                    <a:pt x="19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285475" y="2302325"/>
              <a:ext cx="8800" cy="6875"/>
            </a:xfrm>
            <a:custGeom>
              <a:avLst/>
              <a:gdLst/>
              <a:ahLst/>
              <a:cxnLst/>
              <a:rect l="l" t="t" r="r" b="b"/>
              <a:pathLst>
                <a:path w="352" h="275" extrusionOk="0">
                  <a:moveTo>
                    <a:pt x="176" y="0"/>
                  </a:moveTo>
                  <a:cubicBezTo>
                    <a:pt x="0" y="0"/>
                    <a:pt x="0" y="275"/>
                    <a:pt x="176" y="275"/>
                  </a:cubicBezTo>
                  <a:cubicBezTo>
                    <a:pt x="351" y="275"/>
                    <a:pt x="351" y="0"/>
                    <a:pt x="17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304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327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344150" y="2299575"/>
              <a:ext cx="7600" cy="5950"/>
            </a:xfrm>
            <a:custGeom>
              <a:avLst/>
              <a:gdLst/>
              <a:ahLst/>
              <a:cxnLst/>
              <a:rect l="l" t="t" r="r" b="b"/>
              <a:pathLst>
                <a:path w="304" h="238" extrusionOk="0">
                  <a:moveTo>
                    <a:pt x="152" y="0"/>
                  </a:moveTo>
                  <a:cubicBezTo>
                    <a:pt x="1" y="0"/>
                    <a:pt x="1" y="237"/>
                    <a:pt x="152" y="237"/>
                  </a:cubicBezTo>
                  <a:cubicBezTo>
                    <a:pt x="304" y="237"/>
                    <a:pt x="304" y="0"/>
                    <a:pt x="15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272075" y="2317250"/>
              <a:ext cx="8425" cy="6500"/>
            </a:xfrm>
            <a:custGeom>
              <a:avLst/>
              <a:gdLst/>
              <a:ahLst/>
              <a:cxnLst/>
              <a:rect l="l" t="t" r="r" b="b"/>
              <a:pathLst>
                <a:path w="337" h="260" extrusionOk="0">
                  <a:moveTo>
                    <a:pt x="167" y="0"/>
                  </a:moveTo>
                  <a:cubicBezTo>
                    <a:pt x="0" y="0"/>
                    <a:pt x="0" y="260"/>
                    <a:pt x="167" y="260"/>
                  </a:cubicBezTo>
                  <a:cubicBezTo>
                    <a:pt x="334" y="260"/>
                    <a:pt x="336" y="0"/>
                    <a:pt x="1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293700" y="2317625"/>
              <a:ext cx="8650" cy="6725"/>
            </a:xfrm>
            <a:custGeom>
              <a:avLst/>
              <a:gdLst/>
              <a:ahLst/>
              <a:cxnLst/>
              <a:rect l="l" t="t" r="r" b="b"/>
              <a:pathLst>
                <a:path w="346" h="269" extrusionOk="0">
                  <a:moveTo>
                    <a:pt x="172" y="1"/>
                  </a:moveTo>
                  <a:cubicBezTo>
                    <a:pt x="1" y="1"/>
                    <a:pt x="1" y="269"/>
                    <a:pt x="172" y="269"/>
                  </a:cubicBezTo>
                  <a:cubicBezTo>
                    <a:pt x="345" y="269"/>
                    <a:pt x="345" y="1"/>
                    <a:pt x="17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311275" y="2317200"/>
              <a:ext cx="8850" cy="6875"/>
            </a:xfrm>
            <a:custGeom>
              <a:avLst/>
              <a:gdLst/>
              <a:ahLst/>
              <a:cxnLst/>
              <a:rect l="l" t="t" r="r" b="b"/>
              <a:pathLst>
                <a:path w="354" h="275" extrusionOk="0">
                  <a:moveTo>
                    <a:pt x="178" y="0"/>
                  </a:moveTo>
                  <a:cubicBezTo>
                    <a:pt x="0" y="0"/>
                    <a:pt x="2" y="275"/>
                    <a:pt x="178" y="275"/>
                  </a:cubicBezTo>
                  <a:cubicBezTo>
                    <a:pt x="354" y="275"/>
                    <a:pt x="354" y="0"/>
                    <a:pt x="17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338775" y="2315975"/>
              <a:ext cx="9150" cy="7175"/>
            </a:xfrm>
            <a:custGeom>
              <a:avLst/>
              <a:gdLst/>
              <a:ahLst/>
              <a:cxnLst/>
              <a:rect l="l" t="t" r="r" b="b"/>
              <a:pathLst>
                <a:path w="366" h="287" extrusionOk="0">
                  <a:moveTo>
                    <a:pt x="183" y="1"/>
                  </a:moveTo>
                  <a:cubicBezTo>
                    <a:pt x="1" y="1"/>
                    <a:pt x="1" y="286"/>
                    <a:pt x="183" y="286"/>
                  </a:cubicBezTo>
                  <a:cubicBezTo>
                    <a:pt x="365" y="286"/>
                    <a:pt x="365"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262575" y="2331900"/>
              <a:ext cx="9250" cy="7225"/>
            </a:xfrm>
            <a:custGeom>
              <a:avLst/>
              <a:gdLst/>
              <a:ahLst/>
              <a:cxnLst/>
              <a:rect l="l" t="t" r="r" b="b"/>
              <a:pathLst>
                <a:path w="370" h="289" extrusionOk="0">
                  <a:moveTo>
                    <a:pt x="185" y="1"/>
                  </a:moveTo>
                  <a:cubicBezTo>
                    <a:pt x="0" y="1"/>
                    <a:pt x="0" y="288"/>
                    <a:pt x="185" y="288"/>
                  </a:cubicBezTo>
                  <a:cubicBezTo>
                    <a:pt x="369" y="288"/>
                    <a:pt x="369" y="1"/>
                    <a:pt x="18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281725" y="2331950"/>
              <a:ext cx="9200" cy="7125"/>
            </a:xfrm>
            <a:custGeom>
              <a:avLst/>
              <a:gdLst/>
              <a:ahLst/>
              <a:cxnLst/>
              <a:rect l="l" t="t" r="r" b="b"/>
              <a:pathLst>
                <a:path w="368" h="285" extrusionOk="0">
                  <a:moveTo>
                    <a:pt x="183" y="1"/>
                  </a:moveTo>
                  <a:cubicBezTo>
                    <a:pt x="1" y="1"/>
                    <a:pt x="1" y="284"/>
                    <a:pt x="183" y="284"/>
                  </a:cubicBezTo>
                  <a:cubicBezTo>
                    <a:pt x="368" y="284"/>
                    <a:pt x="368"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301925" y="2333675"/>
              <a:ext cx="8425" cy="6500"/>
            </a:xfrm>
            <a:custGeom>
              <a:avLst/>
              <a:gdLst/>
              <a:ahLst/>
              <a:cxnLst/>
              <a:rect l="l" t="t" r="r" b="b"/>
              <a:pathLst>
                <a:path w="337" h="260" extrusionOk="0">
                  <a:moveTo>
                    <a:pt x="170" y="0"/>
                  </a:moveTo>
                  <a:cubicBezTo>
                    <a:pt x="1" y="0"/>
                    <a:pt x="1" y="259"/>
                    <a:pt x="170" y="259"/>
                  </a:cubicBezTo>
                  <a:cubicBezTo>
                    <a:pt x="337" y="259"/>
                    <a:pt x="337" y="0"/>
                    <a:pt x="1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322700" y="2333600"/>
              <a:ext cx="9450" cy="7325"/>
            </a:xfrm>
            <a:custGeom>
              <a:avLst/>
              <a:gdLst/>
              <a:ahLst/>
              <a:cxnLst/>
              <a:rect l="l" t="t" r="r" b="b"/>
              <a:pathLst>
                <a:path w="378"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352950" y="2332125"/>
              <a:ext cx="10550" cy="8200"/>
            </a:xfrm>
            <a:custGeom>
              <a:avLst/>
              <a:gdLst/>
              <a:ahLst/>
              <a:cxnLst/>
              <a:rect l="l" t="t" r="r" b="b"/>
              <a:pathLst>
                <a:path w="422" h="328" extrusionOk="0">
                  <a:moveTo>
                    <a:pt x="211" y="1"/>
                  </a:moveTo>
                  <a:cubicBezTo>
                    <a:pt x="0" y="1"/>
                    <a:pt x="0" y="328"/>
                    <a:pt x="211" y="328"/>
                  </a:cubicBezTo>
                  <a:cubicBezTo>
                    <a:pt x="422" y="328"/>
                    <a:pt x="422"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270750" y="2349300"/>
              <a:ext cx="9200" cy="7125"/>
            </a:xfrm>
            <a:custGeom>
              <a:avLst/>
              <a:gdLst/>
              <a:ahLst/>
              <a:cxnLst/>
              <a:rect l="l" t="t" r="r" b="b"/>
              <a:pathLst>
                <a:path w="368" h="285" extrusionOk="0">
                  <a:moveTo>
                    <a:pt x="183" y="1"/>
                  </a:moveTo>
                  <a:cubicBezTo>
                    <a:pt x="1" y="1"/>
                    <a:pt x="1" y="284"/>
                    <a:pt x="183" y="284"/>
                  </a:cubicBezTo>
                  <a:cubicBezTo>
                    <a:pt x="367" y="284"/>
                    <a:pt x="367"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291825" y="2349525"/>
              <a:ext cx="9525" cy="7400"/>
            </a:xfrm>
            <a:custGeom>
              <a:avLst/>
              <a:gdLst/>
              <a:ahLst/>
              <a:cxnLst/>
              <a:rect l="l" t="t" r="r" b="b"/>
              <a:pathLst>
                <a:path w="381" h="296" extrusionOk="0">
                  <a:moveTo>
                    <a:pt x="190" y="1"/>
                  </a:moveTo>
                  <a:cubicBezTo>
                    <a:pt x="1" y="1"/>
                    <a:pt x="1" y="295"/>
                    <a:pt x="190" y="295"/>
                  </a:cubicBezTo>
                  <a:cubicBezTo>
                    <a:pt x="381" y="295"/>
                    <a:pt x="381" y="1"/>
                    <a:pt x="19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311350" y="2349775"/>
              <a:ext cx="9050" cy="7475"/>
            </a:xfrm>
            <a:custGeom>
              <a:avLst/>
              <a:gdLst/>
              <a:ahLst/>
              <a:cxnLst/>
              <a:rect l="l" t="t" r="r" b="b"/>
              <a:pathLst>
                <a:path w="362" h="299" extrusionOk="0">
                  <a:moveTo>
                    <a:pt x="191" y="0"/>
                  </a:moveTo>
                  <a:cubicBezTo>
                    <a:pt x="148" y="0"/>
                    <a:pt x="104" y="22"/>
                    <a:pt x="74" y="76"/>
                  </a:cubicBezTo>
                  <a:cubicBezTo>
                    <a:pt x="1" y="205"/>
                    <a:pt x="118" y="298"/>
                    <a:pt x="221" y="298"/>
                  </a:cubicBezTo>
                  <a:cubicBezTo>
                    <a:pt x="282" y="298"/>
                    <a:pt x="338" y="266"/>
                    <a:pt x="349" y="191"/>
                  </a:cubicBezTo>
                  <a:cubicBezTo>
                    <a:pt x="362" y="87"/>
                    <a:pt x="276" y="0"/>
                    <a:pt x="19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340475" y="2347675"/>
              <a:ext cx="10675" cy="8250"/>
            </a:xfrm>
            <a:custGeom>
              <a:avLst/>
              <a:gdLst/>
              <a:ahLst/>
              <a:cxnLst/>
              <a:rect l="l" t="t" r="r" b="b"/>
              <a:pathLst>
                <a:path w="427" h="330" extrusionOk="0">
                  <a:moveTo>
                    <a:pt x="214" y="0"/>
                  </a:moveTo>
                  <a:cubicBezTo>
                    <a:pt x="1" y="0"/>
                    <a:pt x="1" y="330"/>
                    <a:pt x="214" y="330"/>
                  </a:cubicBezTo>
                  <a:cubicBezTo>
                    <a:pt x="427" y="330"/>
                    <a:pt x="427" y="0"/>
                    <a:pt x="214"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362650" y="2348875"/>
              <a:ext cx="7500" cy="5850"/>
            </a:xfrm>
            <a:custGeom>
              <a:avLst/>
              <a:gdLst/>
              <a:ahLst/>
              <a:cxnLst/>
              <a:rect l="l" t="t" r="r" b="b"/>
              <a:pathLst>
                <a:path w="300" h="234" extrusionOk="0">
                  <a:moveTo>
                    <a:pt x="150" y="0"/>
                  </a:moveTo>
                  <a:cubicBezTo>
                    <a:pt x="1" y="0"/>
                    <a:pt x="1" y="233"/>
                    <a:pt x="150" y="233"/>
                  </a:cubicBezTo>
                  <a:cubicBezTo>
                    <a:pt x="300" y="233"/>
                    <a:pt x="300" y="0"/>
                    <a:pt x="15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278175" y="2365075"/>
              <a:ext cx="10600" cy="8250"/>
            </a:xfrm>
            <a:custGeom>
              <a:avLst/>
              <a:gdLst/>
              <a:ahLst/>
              <a:cxnLst/>
              <a:rect l="l" t="t" r="r" b="b"/>
              <a:pathLst>
                <a:path w="424" h="330" extrusionOk="0">
                  <a:moveTo>
                    <a:pt x="213" y="0"/>
                  </a:moveTo>
                  <a:cubicBezTo>
                    <a:pt x="0" y="0"/>
                    <a:pt x="0" y="330"/>
                    <a:pt x="213" y="330"/>
                  </a:cubicBezTo>
                  <a:cubicBezTo>
                    <a:pt x="424" y="330"/>
                    <a:pt x="424" y="0"/>
                    <a:pt x="21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303250" y="2368100"/>
              <a:ext cx="10075" cy="7750"/>
            </a:xfrm>
            <a:custGeom>
              <a:avLst/>
              <a:gdLst/>
              <a:ahLst/>
              <a:cxnLst/>
              <a:rect l="l" t="t" r="r" b="b"/>
              <a:pathLst>
                <a:path w="403" h="310" extrusionOk="0">
                  <a:moveTo>
                    <a:pt x="201" y="0"/>
                  </a:moveTo>
                  <a:cubicBezTo>
                    <a:pt x="1" y="0"/>
                    <a:pt x="1" y="310"/>
                    <a:pt x="201" y="310"/>
                  </a:cubicBezTo>
                  <a:cubicBezTo>
                    <a:pt x="400" y="310"/>
                    <a:pt x="403" y="0"/>
                    <a:pt x="20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325825" y="2364800"/>
              <a:ext cx="9250" cy="7950"/>
            </a:xfrm>
            <a:custGeom>
              <a:avLst/>
              <a:gdLst/>
              <a:ahLst/>
              <a:cxnLst/>
              <a:rect l="l" t="t" r="r" b="b"/>
              <a:pathLst>
                <a:path w="370" h="318" extrusionOk="0">
                  <a:moveTo>
                    <a:pt x="185" y="0"/>
                  </a:moveTo>
                  <a:cubicBezTo>
                    <a:pt x="129" y="0"/>
                    <a:pt x="74" y="30"/>
                    <a:pt x="46" y="97"/>
                  </a:cubicBezTo>
                  <a:cubicBezTo>
                    <a:pt x="1" y="204"/>
                    <a:pt x="89" y="317"/>
                    <a:pt x="193" y="317"/>
                  </a:cubicBezTo>
                  <a:cubicBezTo>
                    <a:pt x="219" y="317"/>
                    <a:pt x="246" y="310"/>
                    <a:pt x="273" y="295"/>
                  </a:cubicBezTo>
                  <a:lnTo>
                    <a:pt x="297" y="279"/>
                  </a:lnTo>
                  <a:cubicBezTo>
                    <a:pt x="345" y="251"/>
                    <a:pt x="369" y="194"/>
                    <a:pt x="354" y="139"/>
                  </a:cubicBezTo>
                  <a:lnTo>
                    <a:pt x="345" y="114"/>
                  </a:lnTo>
                  <a:cubicBezTo>
                    <a:pt x="319" y="42"/>
                    <a:pt x="251" y="0"/>
                    <a:pt x="18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351025" y="2366875"/>
              <a:ext cx="9475" cy="7325"/>
            </a:xfrm>
            <a:custGeom>
              <a:avLst/>
              <a:gdLst/>
              <a:ahLst/>
              <a:cxnLst/>
              <a:rect l="l" t="t" r="r" b="b"/>
              <a:pathLst>
                <a:path w="379"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286850" y="2382750"/>
              <a:ext cx="9625" cy="7550"/>
            </a:xfrm>
            <a:custGeom>
              <a:avLst/>
              <a:gdLst/>
              <a:ahLst/>
              <a:cxnLst/>
              <a:rect l="l" t="t" r="r" b="b"/>
              <a:pathLst>
                <a:path w="385" h="302" extrusionOk="0">
                  <a:moveTo>
                    <a:pt x="191" y="0"/>
                  </a:moveTo>
                  <a:cubicBezTo>
                    <a:pt x="0" y="0"/>
                    <a:pt x="0" y="301"/>
                    <a:pt x="191" y="301"/>
                  </a:cubicBezTo>
                  <a:cubicBezTo>
                    <a:pt x="384" y="301"/>
                    <a:pt x="384" y="0"/>
                    <a:pt x="19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318350" y="2383725"/>
              <a:ext cx="8925" cy="6950"/>
            </a:xfrm>
            <a:custGeom>
              <a:avLst/>
              <a:gdLst/>
              <a:ahLst/>
              <a:cxnLst/>
              <a:rect l="l" t="t" r="r" b="b"/>
              <a:pathLst>
                <a:path w="357" h="278" extrusionOk="0">
                  <a:moveTo>
                    <a:pt x="178" y="1"/>
                  </a:moveTo>
                  <a:cubicBezTo>
                    <a:pt x="1" y="1"/>
                    <a:pt x="1" y="278"/>
                    <a:pt x="178" y="278"/>
                  </a:cubicBezTo>
                  <a:cubicBezTo>
                    <a:pt x="356" y="278"/>
                    <a:pt x="356" y="1"/>
                    <a:pt x="17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335325" y="2381200"/>
              <a:ext cx="11775" cy="9150"/>
            </a:xfrm>
            <a:custGeom>
              <a:avLst/>
              <a:gdLst/>
              <a:ahLst/>
              <a:cxnLst/>
              <a:rect l="l" t="t" r="r" b="b"/>
              <a:pathLst>
                <a:path w="471" h="366" extrusionOk="0">
                  <a:moveTo>
                    <a:pt x="235" y="1"/>
                  </a:moveTo>
                  <a:cubicBezTo>
                    <a:pt x="0" y="1"/>
                    <a:pt x="2" y="365"/>
                    <a:pt x="235" y="365"/>
                  </a:cubicBezTo>
                  <a:cubicBezTo>
                    <a:pt x="470" y="365"/>
                    <a:pt x="470" y="1"/>
                    <a:pt x="23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222925" y="2361250"/>
              <a:ext cx="106825" cy="44250"/>
            </a:xfrm>
            <a:custGeom>
              <a:avLst/>
              <a:gdLst/>
              <a:ahLst/>
              <a:cxnLst/>
              <a:rect l="l" t="t" r="r" b="b"/>
              <a:pathLst>
                <a:path w="4273" h="1770" extrusionOk="0">
                  <a:moveTo>
                    <a:pt x="3254" y="1"/>
                  </a:moveTo>
                  <a:cubicBezTo>
                    <a:pt x="3177" y="1"/>
                    <a:pt x="3097" y="5"/>
                    <a:pt x="3016" y="13"/>
                  </a:cubicBezTo>
                  <a:cubicBezTo>
                    <a:pt x="2364" y="311"/>
                    <a:pt x="695" y="1058"/>
                    <a:pt x="1" y="1185"/>
                  </a:cubicBezTo>
                  <a:cubicBezTo>
                    <a:pt x="38" y="1429"/>
                    <a:pt x="124" y="1724"/>
                    <a:pt x="370" y="1765"/>
                  </a:cubicBezTo>
                  <a:cubicBezTo>
                    <a:pt x="396" y="1768"/>
                    <a:pt x="423" y="1770"/>
                    <a:pt x="449" y="1770"/>
                  </a:cubicBezTo>
                  <a:cubicBezTo>
                    <a:pt x="480" y="1770"/>
                    <a:pt x="510" y="1768"/>
                    <a:pt x="541" y="1763"/>
                  </a:cubicBezTo>
                  <a:cubicBezTo>
                    <a:pt x="1556" y="1658"/>
                    <a:pt x="2568" y="1515"/>
                    <a:pt x="3576" y="1333"/>
                  </a:cubicBezTo>
                  <a:lnTo>
                    <a:pt x="3611" y="1326"/>
                  </a:lnTo>
                  <a:cubicBezTo>
                    <a:pt x="3710" y="1271"/>
                    <a:pt x="3807" y="1207"/>
                    <a:pt x="3897" y="1139"/>
                  </a:cubicBezTo>
                  <a:cubicBezTo>
                    <a:pt x="4178" y="918"/>
                    <a:pt x="4272" y="645"/>
                    <a:pt x="4046" y="362"/>
                  </a:cubicBezTo>
                  <a:cubicBezTo>
                    <a:pt x="3818" y="73"/>
                    <a:pt x="3551" y="1"/>
                    <a:pt x="325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285525" y="2285900"/>
              <a:ext cx="76000" cy="107175"/>
            </a:xfrm>
            <a:custGeom>
              <a:avLst/>
              <a:gdLst/>
              <a:ahLst/>
              <a:cxnLst/>
              <a:rect l="l" t="t" r="r" b="b"/>
              <a:pathLst>
                <a:path w="3040" h="4287" extrusionOk="0">
                  <a:moveTo>
                    <a:pt x="2276" y="0"/>
                  </a:moveTo>
                  <a:cubicBezTo>
                    <a:pt x="1551" y="0"/>
                    <a:pt x="74" y="3283"/>
                    <a:pt x="60" y="3325"/>
                  </a:cubicBezTo>
                  <a:cubicBezTo>
                    <a:pt x="60" y="3325"/>
                    <a:pt x="0" y="4287"/>
                    <a:pt x="718" y="4287"/>
                  </a:cubicBezTo>
                  <a:cubicBezTo>
                    <a:pt x="873" y="4287"/>
                    <a:pt x="1065" y="4241"/>
                    <a:pt x="1303" y="4131"/>
                  </a:cubicBezTo>
                  <a:cubicBezTo>
                    <a:pt x="2636" y="3516"/>
                    <a:pt x="3040" y="246"/>
                    <a:pt x="2346" y="11"/>
                  </a:cubicBezTo>
                  <a:cubicBezTo>
                    <a:pt x="2323" y="4"/>
                    <a:pt x="2300" y="0"/>
                    <a:pt x="227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54"/>
          <p:cNvGrpSpPr/>
          <p:nvPr/>
        </p:nvGrpSpPr>
        <p:grpSpPr>
          <a:xfrm>
            <a:off x="4567864" y="3571587"/>
            <a:ext cx="1148020" cy="1284113"/>
            <a:chOff x="486125" y="2357300"/>
            <a:chExt cx="402800" cy="450550"/>
          </a:xfrm>
        </p:grpSpPr>
        <p:sp>
          <p:nvSpPr>
            <p:cNvPr id="3330" name="Google Shape;3330;p54"/>
            <p:cNvSpPr/>
            <p:nvPr/>
          </p:nvSpPr>
          <p:spPr>
            <a:xfrm>
              <a:off x="557050" y="2621750"/>
              <a:ext cx="307700" cy="186100"/>
            </a:xfrm>
            <a:custGeom>
              <a:avLst/>
              <a:gdLst/>
              <a:ahLst/>
              <a:cxnLst/>
              <a:rect l="l" t="t" r="r" b="b"/>
              <a:pathLst>
                <a:path w="12308" h="7444" extrusionOk="0">
                  <a:moveTo>
                    <a:pt x="5383" y="0"/>
                  </a:moveTo>
                  <a:lnTo>
                    <a:pt x="5517" y="4472"/>
                  </a:lnTo>
                  <a:cubicBezTo>
                    <a:pt x="3389" y="4634"/>
                    <a:pt x="1" y="5414"/>
                    <a:pt x="1" y="5414"/>
                  </a:cubicBezTo>
                  <a:cubicBezTo>
                    <a:pt x="1" y="5414"/>
                    <a:pt x="7" y="6229"/>
                    <a:pt x="9" y="6380"/>
                  </a:cubicBezTo>
                  <a:cubicBezTo>
                    <a:pt x="12" y="6450"/>
                    <a:pt x="16" y="6527"/>
                    <a:pt x="69" y="6576"/>
                  </a:cubicBezTo>
                  <a:cubicBezTo>
                    <a:pt x="108" y="6611"/>
                    <a:pt x="170" y="6617"/>
                    <a:pt x="225" y="6622"/>
                  </a:cubicBezTo>
                  <a:cubicBezTo>
                    <a:pt x="3477" y="6887"/>
                    <a:pt x="8825" y="7443"/>
                    <a:pt x="9997" y="7443"/>
                  </a:cubicBezTo>
                  <a:cubicBezTo>
                    <a:pt x="11168" y="7443"/>
                    <a:pt x="12308" y="6646"/>
                    <a:pt x="10694" y="4744"/>
                  </a:cubicBezTo>
                  <a:cubicBezTo>
                    <a:pt x="10555" y="4485"/>
                    <a:pt x="10353" y="4265"/>
                    <a:pt x="10153" y="4050"/>
                  </a:cubicBezTo>
                  <a:cubicBezTo>
                    <a:pt x="8730" y="2508"/>
                    <a:pt x="7261" y="936"/>
                    <a:pt x="538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844250" y="2453525"/>
              <a:ext cx="13975" cy="32475"/>
            </a:xfrm>
            <a:custGeom>
              <a:avLst/>
              <a:gdLst/>
              <a:ahLst/>
              <a:cxnLst/>
              <a:rect l="l" t="t" r="r" b="b"/>
              <a:pathLst>
                <a:path w="559" h="1299" extrusionOk="0">
                  <a:moveTo>
                    <a:pt x="172" y="1"/>
                  </a:moveTo>
                  <a:cubicBezTo>
                    <a:pt x="161" y="1"/>
                    <a:pt x="150" y="4"/>
                    <a:pt x="139" y="9"/>
                  </a:cubicBezTo>
                  <a:cubicBezTo>
                    <a:pt x="126" y="22"/>
                    <a:pt x="117" y="40"/>
                    <a:pt x="115" y="57"/>
                  </a:cubicBezTo>
                  <a:cubicBezTo>
                    <a:pt x="36" y="437"/>
                    <a:pt x="3" y="824"/>
                    <a:pt x="20" y="1210"/>
                  </a:cubicBezTo>
                  <a:lnTo>
                    <a:pt x="1" y="1283"/>
                  </a:lnTo>
                  <a:lnTo>
                    <a:pt x="396" y="1298"/>
                  </a:lnTo>
                  <a:cubicBezTo>
                    <a:pt x="447" y="938"/>
                    <a:pt x="499" y="580"/>
                    <a:pt x="552" y="222"/>
                  </a:cubicBezTo>
                  <a:cubicBezTo>
                    <a:pt x="559" y="189"/>
                    <a:pt x="556" y="156"/>
                    <a:pt x="545" y="125"/>
                  </a:cubicBezTo>
                  <a:cubicBezTo>
                    <a:pt x="526" y="88"/>
                    <a:pt x="482" y="73"/>
                    <a:pt x="442" y="62"/>
                  </a:cubicBezTo>
                  <a:cubicBezTo>
                    <a:pt x="361" y="38"/>
                    <a:pt x="277" y="20"/>
                    <a:pt x="194" y="5"/>
                  </a:cubicBezTo>
                  <a:cubicBezTo>
                    <a:pt x="187" y="2"/>
                    <a:pt x="180" y="1"/>
                    <a:pt x="17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813850" y="2451000"/>
              <a:ext cx="39975" cy="32800"/>
            </a:xfrm>
            <a:custGeom>
              <a:avLst/>
              <a:gdLst/>
              <a:ahLst/>
              <a:cxnLst/>
              <a:rect l="l" t="t" r="r" b="b"/>
              <a:pathLst>
                <a:path w="1599" h="1312" extrusionOk="0">
                  <a:moveTo>
                    <a:pt x="123" y="0"/>
                  </a:moveTo>
                  <a:lnTo>
                    <a:pt x="149" y="215"/>
                  </a:lnTo>
                  <a:cubicBezTo>
                    <a:pt x="145" y="209"/>
                    <a:pt x="139" y="206"/>
                    <a:pt x="134" y="206"/>
                  </a:cubicBezTo>
                  <a:cubicBezTo>
                    <a:pt x="114" y="206"/>
                    <a:pt x="89" y="239"/>
                    <a:pt x="86" y="266"/>
                  </a:cubicBezTo>
                  <a:cubicBezTo>
                    <a:pt x="59" y="481"/>
                    <a:pt x="33" y="696"/>
                    <a:pt x="7" y="909"/>
                  </a:cubicBezTo>
                  <a:cubicBezTo>
                    <a:pt x="0" y="940"/>
                    <a:pt x="4" y="973"/>
                    <a:pt x="18" y="1002"/>
                  </a:cubicBezTo>
                  <a:cubicBezTo>
                    <a:pt x="37" y="1030"/>
                    <a:pt x="77" y="1039"/>
                    <a:pt x="110" y="1046"/>
                  </a:cubicBezTo>
                  <a:lnTo>
                    <a:pt x="1469" y="1311"/>
                  </a:lnTo>
                  <a:cubicBezTo>
                    <a:pt x="1478" y="1046"/>
                    <a:pt x="1485" y="773"/>
                    <a:pt x="1577" y="523"/>
                  </a:cubicBezTo>
                  <a:cubicBezTo>
                    <a:pt x="1590" y="490"/>
                    <a:pt x="1599" y="455"/>
                    <a:pt x="1599" y="420"/>
                  </a:cubicBezTo>
                  <a:cubicBezTo>
                    <a:pt x="1590" y="338"/>
                    <a:pt x="1500" y="295"/>
                    <a:pt x="1421" y="268"/>
                  </a:cubicBezTo>
                  <a:cubicBezTo>
                    <a:pt x="1001" y="125"/>
                    <a:pt x="564" y="35"/>
                    <a:pt x="12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798575" y="2437475"/>
              <a:ext cx="19625" cy="48450"/>
            </a:xfrm>
            <a:custGeom>
              <a:avLst/>
              <a:gdLst/>
              <a:ahLst/>
              <a:cxnLst/>
              <a:rect l="l" t="t" r="r" b="b"/>
              <a:pathLst>
                <a:path w="785" h="1938" extrusionOk="0">
                  <a:moveTo>
                    <a:pt x="405" y="1"/>
                  </a:moveTo>
                  <a:cubicBezTo>
                    <a:pt x="388" y="1"/>
                    <a:pt x="373" y="4"/>
                    <a:pt x="361" y="14"/>
                  </a:cubicBezTo>
                  <a:cubicBezTo>
                    <a:pt x="347" y="27"/>
                    <a:pt x="336" y="45"/>
                    <a:pt x="332" y="62"/>
                  </a:cubicBezTo>
                  <a:cubicBezTo>
                    <a:pt x="139" y="559"/>
                    <a:pt x="27" y="1084"/>
                    <a:pt x="5" y="1615"/>
                  </a:cubicBezTo>
                  <a:cubicBezTo>
                    <a:pt x="0" y="1699"/>
                    <a:pt x="3" y="1793"/>
                    <a:pt x="64" y="1850"/>
                  </a:cubicBezTo>
                  <a:cubicBezTo>
                    <a:pt x="112" y="1896"/>
                    <a:pt x="183" y="1905"/>
                    <a:pt x="246" y="1909"/>
                  </a:cubicBezTo>
                  <a:lnTo>
                    <a:pt x="532" y="1938"/>
                  </a:lnTo>
                  <a:lnTo>
                    <a:pt x="532" y="1938"/>
                  </a:lnTo>
                  <a:lnTo>
                    <a:pt x="503" y="1833"/>
                  </a:lnTo>
                  <a:cubicBezTo>
                    <a:pt x="556" y="1306"/>
                    <a:pt x="644" y="783"/>
                    <a:pt x="763" y="269"/>
                  </a:cubicBezTo>
                  <a:cubicBezTo>
                    <a:pt x="776" y="212"/>
                    <a:pt x="785" y="139"/>
                    <a:pt x="738" y="102"/>
                  </a:cubicBezTo>
                  <a:cubicBezTo>
                    <a:pt x="721" y="89"/>
                    <a:pt x="701" y="80"/>
                    <a:pt x="679" y="73"/>
                  </a:cubicBezTo>
                  <a:lnTo>
                    <a:pt x="466" y="12"/>
                  </a:lnTo>
                  <a:cubicBezTo>
                    <a:pt x="447" y="6"/>
                    <a:pt x="425" y="1"/>
                    <a:pt x="4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802200" y="2438425"/>
              <a:ext cx="25125" cy="48400"/>
            </a:xfrm>
            <a:custGeom>
              <a:avLst/>
              <a:gdLst/>
              <a:ahLst/>
              <a:cxnLst/>
              <a:rect l="l" t="t" r="r" b="b"/>
              <a:pathLst>
                <a:path w="1005" h="1936" extrusionOk="0">
                  <a:moveTo>
                    <a:pt x="261" y="0"/>
                  </a:moveTo>
                  <a:cubicBezTo>
                    <a:pt x="237" y="0"/>
                    <a:pt x="0" y="1858"/>
                    <a:pt x="0" y="1858"/>
                  </a:cubicBezTo>
                  <a:lnTo>
                    <a:pt x="618" y="1935"/>
                  </a:lnTo>
                  <a:cubicBezTo>
                    <a:pt x="618" y="1935"/>
                    <a:pt x="976" y="174"/>
                    <a:pt x="989" y="126"/>
                  </a:cubicBezTo>
                  <a:cubicBezTo>
                    <a:pt x="1004" y="79"/>
                    <a:pt x="275" y="66"/>
                    <a:pt x="262" y="3"/>
                  </a:cubicBezTo>
                  <a:cubicBezTo>
                    <a:pt x="261" y="1"/>
                    <a:pt x="261" y="0"/>
                    <a:pt x="2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814500" y="2461350"/>
              <a:ext cx="30375" cy="36225"/>
            </a:xfrm>
            <a:custGeom>
              <a:avLst/>
              <a:gdLst/>
              <a:ahLst/>
              <a:cxnLst/>
              <a:rect l="l" t="t" r="r" b="b"/>
              <a:pathLst>
                <a:path w="1215" h="1449" extrusionOk="0">
                  <a:moveTo>
                    <a:pt x="306" y="1"/>
                  </a:moveTo>
                  <a:cubicBezTo>
                    <a:pt x="266" y="1"/>
                    <a:pt x="234" y="41"/>
                    <a:pt x="211" y="78"/>
                  </a:cubicBezTo>
                  <a:cubicBezTo>
                    <a:pt x="51" y="370"/>
                    <a:pt x="3" y="711"/>
                    <a:pt x="75" y="1036"/>
                  </a:cubicBezTo>
                  <a:lnTo>
                    <a:pt x="0" y="1317"/>
                  </a:lnTo>
                  <a:lnTo>
                    <a:pt x="501" y="1449"/>
                  </a:lnTo>
                  <a:lnTo>
                    <a:pt x="576" y="1058"/>
                  </a:lnTo>
                  <a:lnTo>
                    <a:pt x="940" y="1097"/>
                  </a:lnTo>
                  <a:cubicBezTo>
                    <a:pt x="1070" y="937"/>
                    <a:pt x="1156" y="750"/>
                    <a:pt x="1195" y="548"/>
                  </a:cubicBezTo>
                  <a:cubicBezTo>
                    <a:pt x="1208" y="473"/>
                    <a:pt x="1215" y="394"/>
                    <a:pt x="1186" y="324"/>
                  </a:cubicBezTo>
                  <a:cubicBezTo>
                    <a:pt x="1159" y="264"/>
                    <a:pt x="1097" y="212"/>
                    <a:pt x="1031" y="212"/>
                  </a:cubicBezTo>
                  <a:cubicBezTo>
                    <a:pt x="1023" y="212"/>
                    <a:pt x="1015" y="213"/>
                    <a:pt x="1006" y="214"/>
                  </a:cubicBezTo>
                  <a:cubicBezTo>
                    <a:pt x="934" y="230"/>
                    <a:pt x="860" y="303"/>
                    <a:pt x="798" y="303"/>
                  </a:cubicBezTo>
                  <a:cubicBezTo>
                    <a:pt x="781" y="303"/>
                    <a:pt x="764" y="297"/>
                    <a:pt x="749" y="282"/>
                  </a:cubicBezTo>
                  <a:cubicBezTo>
                    <a:pt x="806" y="219"/>
                    <a:pt x="723" y="116"/>
                    <a:pt x="639" y="116"/>
                  </a:cubicBezTo>
                  <a:cubicBezTo>
                    <a:pt x="632" y="116"/>
                    <a:pt x="626" y="116"/>
                    <a:pt x="620" y="118"/>
                  </a:cubicBezTo>
                  <a:cubicBezTo>
                    <a:pt x="530" y="135"/>
                    <a:pt x="473" y="221"/>
                    <a:pt x="424" y="300"/>
                  </a:cubicBezTo>
                  <a:cubicBezTo>
                    <a:pt x="310" y="269"/>
                    <a:pt x="431" y="21"/>
                    <a:pt x="314" y="1"/>
                  </a:cubicBezTo>
                  <a:cubicBezTo>
                    <a:pt x="311" y="1"/>
                    <a:pt x="309" y="1"/>
                    <a:pt x="30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595000" y="2592075"/>
              <a:ext cx="293925" cy="183200"/>
            </a:xfrm>
            <a:custGeom>
              <a:avLst/>
              <a:gdLst/>
              <a:ahLst/>
              <a:cxnLst/>
              <a:rect l="l" t="t" r="r" b="b"/>
              <a:pathLst>
                <a:path w="11757" h="7328" extrusionOk="0">
                  <a:moveTo>
                    <a:pt x="9568" y="1"/>
                  </a:moveTo>
                  <a:cubicBezTo>
                    <a:pt x="9445" y="1"/>
                    <a:pt x="9373" y="23"/>
                    <a:pt x="9373" y="23"/>
                  </a:cubicBezTo>
                  <a:lnTo>
                    <a:pt x="4535" y="1361"/>
                  </a:lnTo>
                  <a:cubicBezTo>
                    <a:pt x="4535" y="1361"/>
                    <a:pt x="4535" y="1360"/>
                    <a:pt x="4533" y="1360"/>
                  </a:cubicBezTo>
                  <a:cubicBezTo>
                    <a:pt x="4524" y="1360"/>
                    <a:pt x="4473" y="1371"/>
                    <a:pt x="4186" y="1506"/>
                  </a:cubicBezTo>
                  <a:cubicBezTo>
                    <a:pt x="3297" y="1919"/>
                    <a:pt x="2346" y="2187"/>
                    <a:pt x="1401" y="2452"/>
                  </a:cubicBezTo>
                  <a:lnTo>
                    <a:pt x="0" y="3195"/>
                  </a:lnTo>
                  <a:cubicBezTo>
                    <a:pt x="211" y="4073"/>
                    <a:pt x="494" y="4956"/>
                    <a:pt x="1039" y="5678"/>
                  </a:cubicBezTo>
                  <a:cubicBezTo>
                    <a:pt x="1573" y="6385"/>
                    <a:pt x="2398" y="6920"/>
                    <a:pt x="3281" y="6920"/>
                  </a:cubicBezTo>
                  <a:cubicBezTo>
                    <a:pt x="3299" y="6920"/>
                    <a:pt x="3316" y="6920"/>
                    <a:pt x="3334" y="6919"/>
                  </a:cubicBezTo>
                  <a:cubicBezTo>
                    <a:pt x="4098" y="6902"/>
                    <a:pt x="4794" y="6502"/>
                    <a:pt x="5451" y="6111"/>
                  </a:cubicBezTo>
                  <a:lnTo>
                    <a:pt x="6578" y="5441"/>
                  </a:lnTo>
                  <a:lnTo>
                    <a:pt x="6701" y="5369"/>
                  </a:lnTo>
                  <a:lnTo>
                    <a:pt x="6701" y="5369"/>
                  </a:lnTo>
                  <a:cubicBezTo>
                    <a:pt x="6611" y="5927"/>
                    <a:pt x="6562" y="6491"/>
                    <a:pt x="6556" y="7055"/>
                  </a:cubicBezTo>
                  <a:cubicBezTo>
                    <a:pt x="6780" y="7145"/>
                    <a:pt x="7482" y="7275"/>
                    <a:pt x="7735" y="7328"/>
                  </a:cubicBezTo>
                  <a:cubicBezTo>
                    <a:pt x="9090" y="3842"/>
                    <a:pt x="11756" y="1831"/>
                    <a:pt x="10933" y="812"/>
                  </a:cubicBezTo>
                  <a:cubicBezTo>
                    <a:pt x="10366" y="110"/>
                    <a:pt x="9840" y="1"/>
                    <a:pt x="9568"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665150" y="2449075"/>
              <a:ext cx="87325" cy="55425"/>
            </a:xfrm>
            <a:custGeom>
              <a:avLst/>
              <a:gdLst/>
              <a:ahLst/>
              <a:cxnLst/>
              <a:rect l="l" t="t" r="r" b="b"/>
              <a:pathLst>
                <a:path w="3493" h="2217" extrusionOk="0">
                  <a:moveTo>
                    <a:pt x="2215" y="0"/>
                  </a:moveTo>
                  <a:cubicBezTo>
                    <a:pt x="2182" y="0"/>
                    <a:pt x="2151" y="7"/>
                    <a:pt x="2122" y="20"/>
                  </a:cubicBezTo>
                  <a:lnTo>
                    <a:pt x="1380" y="303"/>
                  </a:lnTo>
                  <a:lnTo>
                    <a:pt x="1" y="703"/>
                  </a:lnTo>
                  <a:lnTo>
                    <a:pt x="1749" y="2216"/>
                  </a:lnTo>
                  <a:cubicBezTo>
                    <a:pt x="2379" y="1887"/>
                    <a:pt x="2966" y="1478"/>
                    <a:pt x="3493" y="1002"/>
                  </a:cubicBezTo>
                  <a:cubicBezTo>
                    <a:pt x="3119" y="655"/>
                    <a:pt x="2722" y="334"/>
                    <a:pt x="2302" y="44"/>
                  </a:cubicBezTo>
                  <a:cubicBezTo>
                    <a:pt x="2276" y="22"/>
                    <a:pt x="2247" y="7"/>
                    <a:pt x="221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569950" y="2460825"/>
              <a:ext cx="147500" cy="211050"/>
            </a:xfrm>
            <a:custGeom>
              <a:avLst/>
              <a:gdLst/>
              <a:ahLst/>
              <a:cxnLst/>
              <a:rect l="l" t="t" r="r" b="b"/>
              <a:pathLst>
                <a:path w="5900" h="8442" extrusionOk="0">
                  <a:moveTo>
                    <a:pt x="4111" y="0"/>
                  </a:moveTo>
                  <a:cubicBezTo>
                    <a:pt x="3859" y="0"/>
                    <a:pt x="3602" y="34"/>
                    <a:pt x="3354" y="99"/>
                  </a:cubicBezTo>
                  <a:cubicBezTo>
                    <a:pt x="3045" y="213"/>
                    <a:pt x="2750" y="365"/>
                    <a:pt x="2476" y="549"/>
                  </a:cubicBezTo>
                  <a:cubicBezTo>
                    <a:pt x="2258" y="743"/>
                    <a:pt x="2056" y="949"/>
                    <a:pt x="1870" y="1173"/>
                  </a:cubicBezTo>
                  <a:cubicBezTo>
                    <a:pt x="1044" y="2146"/>
                    <a:pt x="431" y="3317"/>
                    <a:pt x="216" y="4577"/>
                  </a:cubicBezTo>
                  <a:cubicBezTo>
                    <a:pt x="1" y="5836"/>
                    <a:pt x="203" y="7180"/>
                    <a:pt x="877" y="8262"/>
                  </a:cubicBezTo>
                  <a:cubicBezTo>
                    <a:pt x="910" y="8317"/>
                    <a:pt x="947" y="8372"/>
                    <a:pt x="1002" y="8403"/>
                  </a:cubicBezTo>
                  <a:cubicBezTo>
                    <a:pt x="1052" y="8428"/>
                    <a:pt x="1105" y="8441"/>
                    <a:pt x="1160" y="8441"/>
                  </a:cubicBezTo>
                  <a:cubicBezTo>
                    <a:pt x="1168" y="8441"/>
                    <a:pt x="1176" y="8441"/>
                    <a:pt x="1184" y="8440"/>
                  </a:cubicBezTo>
                  <a:cubicBezTo>
                    <a:pt x="1564" y="8438"/>
                    <a:pt x="1927" y="8286"/>
                    <a:pt x="2274" y="8137"/>
                  </a:cubicBezTo>
                  <a:lnTo>
                    <a:pt x="5676" y="6690"/>
                  </a:lnTo>
                  <a:cubicBezTo>
                    <a:pt x="5708" y="6681"/>
                    <a:pt x="5737" y="6661"/>
                    <a:pt x="5761" y="6635"/>
                  </a:cubicBezTo>
                  <a:cubicBezTo>
                    <a:pt x="5803" y="6580"/>
                    <a:pt x="5774" y="6499"/>
                    <a:pt x="5741" y="6435"/>
                  </a:cubicBezTo>
                  <a:cubicBezTo>
                    <a:pt x="5621" y="6200"/>
                    <a:pt x="5467" y="5985"/>
                    <a:pt x="5285" y="5794"/>
                  </a:cubicBezTo>
                  <a:lnTo>
                    <a:pt x="5900" y="1459"/>
                  </a:lnTo>
                  <a:cubicBezTo>
                    <a:pt x="5763" y="859"/>
                    <a:pt x="5524" y="317"/>
                    <a:pt x="4865" y="110"/>
                  </a:cubicBezTo>
                  <a:cubicBezTo>
                    <a:pt x="4630" y="36"/>
                    <a:pt x="4373" y="0"/>
                    <a:pt x="411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641500" y="2473075"/>
              <a:ext cx="186575" cy="137150"/>
            </a:xfrm>
            <a:custGeom>
              <a:avLst/>
              <a:gdLst/>
              <a:ahLst/>
              <a:cxnLst/>
              <a:rect l="l" t="t" r="r" b="b"/>
              <a:pathLst>
                <a:path w="7463" h="5486" extrusionOk="0">
                  <a:moveTo>
                    <a:pt x="6958" y="677"/>
                  </a:moveTo>
                  <a:lnTo>
                    <a:pt x="6916" y="696"/>
                  </a:lnTo>
                  <a:lnTo>
                    <a:pt x="6943" y="700"/>
                  </a:lnTo>
                  <a:lnTo>
                    <a:pt x="6943" y="700"/>
                  </a:lnTo>
                  <a:lnTo>
                    <a:pt x="6958" y="677"/>
                  </a:lnTo>
                  <a:close/>
                  <a:moveTo>
                    <a:pt x="1877" y="1"/>
                  </a:moveTo>
                  <a:cubicBezTo>
                    <a:pt x="1855" y="1"/>
                    <a:pt x="1834" y="1"/>
                    <a:pt x="1812" y="2"/>
                  </a:cubicBezTo>
                  <a:cubicBezTo>
                    <a:pt x="1375" y="26"/>
                    <a:pt x="986" y="281"/>
                    <a:pt x="653" y="565"/>
                  </a:cubicBezTo>
                  <a:cubicBezTo>
                    <a:pt x="415" y="767"/>
                    <a:pt x="187" y="1004"/>
                    <a:pt x="103" y="1305"/>
                  </a:cubicBezTo>
                  <a:cubicBezTo>
                    <a:pt x="0" y="1669"/>
                    <a:pt x="128" y="2056"/>
                    <a:pt x="264" y="2409"/>
                  </a:cubicBezTo>
                  <a:cubicBezTo>
                    <a:pt x="433" y="2857"/>
                    <a:pt x="620" y="3303"/>
                    <a:pt x="903" y="3692"/>
                  </a:cubicBezTo>
                  <a:cubicBezTo>
                    <a:pt x="1393" y="4364"/>
                    <a:pt x="2144" y="4814"/>
                    <a:pt x="2934" y="5071"/>
                  </a:cubicBezTo>
                  <a:cubicBezTo>
                    <a:pt x="3725" y="5330"/>
                    <a:pt x="4562" y="5411"/>
                    <a:pt x="5394" y="5466"/>
                  </a:cubicBezTo>
                  <a:cubicBezTo>
                    <a:pt x="5548" y="5477"/>
                    <a:pt x="5703" y="5486"/>
                    <a:pt x="5858" y="5486"/>
                  </a:cubicBezTo>
                  <a:cubicBezTo>
                    <a:pt x="6068" y="5486"/>
                    <a:pt x="6278" y="5469"/>
                    <a:pt x="6481" y="5416"/>
                  </a:cubicBezTo>
                  <a:cubicBezTo>
                    <a:pt x="6833" y="5321"/>
                    <a:pt x="7169" y="5095"/>
                    <a:pt x="7305" y="4757"/>
                  </a:cubicBezTo>
                  <a:cubicBezTo>
                    <a:pt x="7386" y="4557"/>
                    <a:pt x="7390" y="4335"/>
                    <a:pt x="7395" y="4118"/>
                  </a:cubicBezTo>
                  <a:lnTo>
                    <a:pt x="7463" y="762"/>
                  </a:lnTo>
                  <a:lnTo>
                    <a:pt x="6943" y="700"/>
                  </a:lnTo>
                  <a:lnTo>
                    <a:pt x="6943" y="700"/>
                  </a:lnTo>
                  <a:lnTo>
                    <a:pt x="5655" y="2772"/>
                  </a:lnTo>
                  <a:lnTo>
                    <a:pt x="3578" y="922"/>
                  </a:lnTo>
                  <a:cubicBezTo>
                    <a:pt x="3389" y="753"/>
                    <a:pt x="3198" y="584"/>
                    <a:pt x="2994" y="433"/>
                  </a:cubicBezTo>
                  <a:cubicBezTo>
                    <a:pt x="2666" y="193"/>
                    <a:pt x="2281" y="1"/>
                    <a:pt x="187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699150" y="2370050"/>
              <a:ext cx="111375" cy="118150"/>
            </a:xfrm>
            <a:custGeom>
              <a:avLst/>
              <a:gdLst/>
              <a:ahLst/>
              <a:cxnLst/>
              <a:rect l="l" t="t" r="r" b="b"/>
              <a:pathLst>
                <a:path w="4455" h="4726" extrusionOk="0">
                  <a:moveTo>
                    <a:pt x="2397" y="0"/>
                  </a:moveTo>
                  <a:cubicBezTo>
                    <a:pt x="2365" y="0"/>
                    <a:pt x="2332" y="1"/>
                    <a:pt x="2300" y="3"/>
                  </a:cubicBezTo>
                  <a:cubicBezTo>
                    <a:pt x="1551" y="47"/>
                    <a:pt x="1182" y="805"/>
                    <a:pt x="714" y="1389"/>
                  </a:cubicBezTo>
                  <a:cubicBezTo>
                    <a:pt x="189" y="2046"/>
                    <a:pt x="0" y="2759"/>
                    <a:pt x="1039" y="3559"/>
                  </a:cubicBezTo>
                  <a:cubicBezTo>
                    <a:pt x="1557" y="3956"/>
                    <a:pt x="1858" y="4710"/>
                    <a:pt x="2513" y="4725"/>
                  </a:cubicBezTo>
                  <a:cubicBezTo>
                    <a:pt x="2535" y="4726"/>
                    <a:pt x="2556" y="4726"/>
                    <a:pt x="2577" y="4726"/>
                  </a:cubicBezTo>
                  <a:cubicBezTo>
                    <a:pt x="4210" y="4726"/>
                    <a:pt x="4100" y="3237"/>
                    <a:pt x="4388" y="1650"/>
                  </a:cubicBezTo>
                  <a:cubicBezTo>
                    <a:pt x="4412" y="1516"/>
                    <a:pt x="4454" y="1382"/>
                    <a:pt x="4441" y="1249"/>
                  </a:cubicBezTo>
                  <a:cubicBezTo>
                    <a:pt x="4404" y="864"/>
                    <a:pt x="4039" y="603"/>
                    <a:pt x="3699" y="418"/>
                  </a:cubicBezTo>
                  <a:cubicBezTo>
                    <a:pt x="3295" y="197"/>
                    <a:pt x="2854" y="0"/>
                    <a:pt x="239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773650" y="2437750"/>
              <a:ext cx="18750" cy="25950"/>
            </a:xfrm>
            <a:custGeom>
              <a:avLst/>
              <a:gdLst/>
              <a:ahLst/>
              <a:cxnLst/>
              <a:rect l="l" t="t" r="r" b="b"/>
              <a:pathLst>
                <a:path w="750" h="1038" extrusionOk="0">
                  <a:moveTo>
                    <a:pt x="574" y="1"/>
                  </a:moveTo>
                  <a:lnTo>
                    <a:pt x="571" y="3"/>
                  </a:lnTo>
                  <a:lnTo>
                    <a:pt x="569" y="3"/>
                  </a:lnTo>
                  <a:cubicBezTo>
                    <a:pt x="567" y="3"/>
                    <a:pt x="566" y="3"/>
                    <a:pt x="564" y="3"/>
                  </a:cubicBezTo>
                  <a:cubicBezTo>
                    <a:pt x="549" y="3"/>
                    <a:pt x="538" y="11"/>
                    <a:pt x="530" y="25"/>
                  </a:cubicBezTo>
                  <a:cubicBezTo>
                    <a:pt x="398" y="272"/>
                    <a:pt x="430" y="576"/>
                    <a:pt x="587" y="801"/>
                  </a:cubicBezTo>
                  <a:lnTo>
                    <a:pt x="587" y="801"/>
                  </a:lnTo>
                  <a:cubicBezTo>
                    <a:pt x="567" y="819"/>
                    <a:pt x="533" y="829"/>
                    <a:pt x="512" y="836"/>
                  </a:cubicBezTo>
                  <a:cubicBezTo>
                    <a:pt x="462" y="851"/>
                    <a:pt x="409" y="864"/>
                    <a:pt x="356" y="871"/>
                  </a:cubicBezTo>
                  <a:cubicBezTo>
                    <a:pt x="253" y="884"/>
                    <a:pt x="150" y="868"/>
                    <a:pt x="47" y="901"/>
                  </a:cubicBezTo>
                  <a:cubicBezTo>
                    <a:pt x="7" y="912"/>
                    <a:pt x="0" y="967"/>
                    <a:pt x="36" y="989"/>
                  </a:cubicBezTo>
                  <a:cubicBezTo>
                    <a:pt x="91" y="1025"/>
                    <a:pt x="155" y="1038"/>
                    <a:pt x="221" y="1038"/>
                  </a:cubicBezTo>
                  <a:cubicBezTo>
                    <a:pt x="302" y="1038"/>
                    <a:pt x="387" y="1018"/>
                    <a:pt x="459" y="996"/>
                  </a:cubicBezTo>
                  <a:cubicBezTo>
                    <a:pt x="525" y="980"/>
                    <a:pt x="587" y="954"/>
                    <a:pt x="646" y="921"/>
                  </a:cubicBezTo>
                  <a:cubicBezTo>
                    <a:pt x="690" y="893"/>
                    <a:pt x="749" y="829"/>
                    <a:pt x="725" y="772"/>
                  </a:cubicBezTo>
                  <a:cubicBezTo>
                    <a:pt x="710" y="743"/>
                    <a:pt x="692" y="717"/>
                    <a:pt x="670" y="693"/>
                  </a:cubicBezTo>
                  <a:cubicBezTo>
                    <a:pt x="655" y="669"/>
                    <a:pt x="642" y="644"/>
                    <a:pt x="629" y="618"/>
                  </a:cubicBezTo>
                  <a:cubicBezTo>
                    <a:pt x="600" y="561"/>
                    <a:pt x="582" y="500"/>
                    <a:pt x="574" y="438"/>
                  </a:cubicBezTo>
                  <a:cubicBezTo>
                    <a:pt x="565" y="377"/>
                    <a:pt x="565" y="315"/>
                    <a:pt x="574" y="254"/>
                  </a:cubicBezTo>
                  <a:cubicBezTo>
                    <a:pt x="582" y="183"/>
                    <a:pt x="613" y="115"/>
                    <a:pt x="613" y="45"/>
                  </a:cubicBezTo>
                  <a:cubicBezTo>
                    <a:pt x="613" y="30"/>
                    <a:pt x="604" y="14"/>
                    <a:pt x="591" y="8"/>
                  </a:cubicBezTo>
                  <a:cubicBezTo>
                    <a:pt x="585" y="3"/>
                    <a:pt x="580" y="1"/>
                    <a:pt x="57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763050" y="2436775"/>
              <a:ext cx="8800" cy="8600"/>
            </a:xfrm>
            <a:custGeom>
              <a:avLst/>
              <a:gdLst/>
              <a:ahLst/>
              <a:cxnLst/>
              <a:rect l="l" t="t" r="r" b="b"/>
              <a:pathLst>
                <a:path w="352" h="344" extrusionOk="0">
                  <a:moveTo>
                    <a:pt x="181" y="0"/>
                  </a:moveTo>
                  <a:cubicBezTo>
                    <a:pt x="165" y="0"/>
                    <a:pt x="150" y="2"/>
                    <a:pt x="135" y="7"/>
                  </a:cubicBezTo>
                  <a:cubicBezTo>
                    <a:pt x="106" y="14"/>
                    <a:pt x="82" y="29"/>
                    <a:pt x="60" y="51"/>
                  </a:cubicBezTo>
                  <a:cubicBezTo>
                    <a:pt x="18" y="93"/>
                    <a:pt x="1" y="156"/>
                    <a:pt x="16" y="216"/>
                  </a:cubicBezTo>
                  <a:cubicBezTo>
                    <a:pt x="16" y="218"/>
                    <a:pt x="16" y="220"/>
                    <a:pt x="18" y="222"/>
                  </a:cubicBezTo>
                  <a:cubicBezTo>
                    <a:pt x="39" y="299"/>
                    <a:pt x="107" y="344"/>
                    <a:pt x="177" y="344"/>
                  </a:cubicBezTo>
                  <a:cubicBezTo>
                    <a:pt x="219" y="344"/>
                    <a:pt x="261" y="328"/>
                    <a:pt x="295" y="295"/>
                  </a:cubicBezTo>
                  <a:lnTo>
                    <a:pt x="299" y="290"/>
                  </a:lnTo>
                  <a:cubicBezTo>
                    <a:pt x="321" y="271"/>
                    <a:pt x="337" y="244"/>
                    <a:pt x="343" y="216"/>
                  </a:cubicBezTo>
                  <a:cubicBezTo>
                    <a:pt x="352" y="185"/>
                    <a:pt x="352" y="154"/>
                    <a:pt x="343" y="126"/>
                  </a:cubicBezTo>
                  <a:cubicBezTo>
                    <a:pt x="337" y="97"/>
                    <a:pt x="321" y="71"/>
                    <a:pt x="299" y="51"/>
                  </a:cubicBezTo>
                  <a:cubicBezTo>
                    <a:pt x="268" y="18"/>
                    <a:pt x="225" y="0"/>
                    <a:pt x="18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792200" y="2438575"/>
              <a:ext cx="8825" cy="6900"/>
            </a:xfrm>
            <a:custGeom>
              <a:avLst/>
              <a:gdLst/>
              <a:ahLst/>
              <a:cxnLst/>
              <a:rect l="l" t="t" r="r" b="b"/>
              <a:pathLst>
                <a:path w="353" h="276" extrusionOk="0">
                  <a:moveTo>
                    <a:pt x="176" y="1"/>
                  </a:moveTo>
                  <a:cubicBezTo>
                    <a:pt x="1" y="1"/>
                    <a:pt x="1" y="275"/>
                    <a:pt x="176" y="275"/>
                  </a:cubicBezTo>
                  <a:cubicBezTo>
                    <a:pt x="352" y="275"/>
                    <a:pt x="352" y="1"/>
                    <a:pt x="1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755200" y="2421675"/>
              <a:ext cx="23325" cy="8750"/>
            </a:xfrm>
            <a:custGeom>
              <a:avLst/>
              <a:gdLst/>
              <a:ahLst/>
              <a:cxnLst/>
              <a:rect l="l" t="t" r="r" b="b"/>
              <a:pathLst>
                <a:path w="933" h="350" extrusionOk="0">
                  <a:moveTo>
                    <a:pt x="520" y="1"/>
                  </a:moveTo>
                  <a:cubicBezTo>
                    <a:pt x="462" y="1"/>
                    <a:pt x="404" y="7"/>
                    <a:pt x="348" y="20"/>
                  </a:cubicBezTo>
                  <a:cubicBezTo>
                    <a:pt x="262" y="38"/>
                    <a:pt x="183" y="73"/>
                    <a:pt x="115" y="126"/>
                  </a:cubicBezTo>
                  <a:cubicBezTo>
                    <a:pt x="82" y="150"/>
                    <a:pt x="53" y="178"/>
                    <a:pt x="29" y="214"/>
                  </a:cubicBezTo>
                  <a:cubicBezTo>
                    <a:pt x="9" y="249"/>
                    <a:pt x="1" y="288"/>
                    <a:pt x="7" y="328"/>
                  </a:cubicBezTo>
                  <a:cubicBezTo>
                    <a:pt x="11" y="342"/>
                    <a:pt x="23" y="349"/>
                    <a:pt x="35" y="349"/>
                  </a:cubicBezTo>
                  <a:cubicBezTo>
                    <a:pt x="43" y="349"/>
                    <a:pt x="50" y="347"/>
                    <a:pt x="55" y="341"/>
                  </a:cubicBezTo>
                  <a:cubicBezTo>
                    <a:pt x="66" y="328"/>
                    <a:pt x="75" y="317"/>
                    <a:pt x="84" y="304"/>
                  </a:cubicBezTo>
                  <a:cubicBezTo>
                    <a:pt x="93" y="290"/>
                    <a:pt x="106" y="284"/>
                    <a:pt x="115" y="271"/>
                  </a:cubicBezTo>
                  <a:cubicBezTo>
                    <a:pt x="137" y="246"/>
                    <a:pt x="161" y="225"/>
                    <a:pt x="189" y="207"/>
                  </a:cubicBezTo>
                  <a:cubicBezTo>
                    <a:pt x="251" y="172"/>
                    <a:pt x="317" y="150"/>
                    <a:pt x="387" y="141"/>
                  </a:cubicBezTo>
                  <a:cubicBezTo>
                    <a:pt x="426" y="135"/>
                    <a:pt x="465" y="133"/>
                    <a:pt x="504" y="133"/>
                  </a:cubicBezTo>
                  <a:cubicBezTo>
                    <a:pt x="620" y="133"/>
                    <a:pt x="736" y="157"/>
                    <a:pt x="844" y="203"/>
                  </a:cubicBezTo>
                  <a:cubicBezTo>
                    <a:pt x="849" y="205"/>
                    <a:pt x="855" y="206"/>
                    <a:pt x="861" y="206"/>
                  </a:cubicBezTo>
                  <a:cubicBezTo>
                    <a:pt x="897" y="206"/>
                    <a:pt x="932" y="164"/>
                    <a:pt x="897" y="132"/>
                  </a:cubicBezTo>
                  <a:cubicBezTo>
                    <a:pt x="826" y="69"/>
                    <a:pt x="738" y="27"/>
                    <a:pt x="644" y="11"/>
                  </a:cubicBezTo>
                  <a:cubicBezTo>
                    <a:pt x="603" y="4"/>
                    <a:pt x="561" y="1"/>
                    <a:pt x="52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789100" y="2425750"/>
              <a:ext cx="15825" cy="5075"/>
            </a:xfrm>
            <a:custGeom>
              <a:avLst/>
              <a:gdLst/>
              <a:ahLst/>
              <a:cxnLst/>
              <a:rect l="l" t="t" r="r" b="b"/>
              <a:pathLst>
                <a:path w="633" h="203" extrusionOk="0">
                  <a:moveTo>
                    <a:pt x="365" y="1"/>
                  </a:moveTo>
                  <a:cubicBezTo>
                    <a:pt x="354" y="1"/>
                    <a:pt x="344" y="1"/>
                    <a:pt x="333" y="2"/>
                  </a:cubicBezTo>
                  <a:cubicBezTo>
                    <a:pt x="235" y="7"/>
                    <a:pt x="138" y="35"/>
                    <a:pt x="52" y="83"/>
                  </a:cubicBezTo>
                  <a:cubicBezTo>
                    <a:pt x="0" y="114"/>
                    <a:pt x="19" y="200"/>
                    <a:pt x="81" y="200"/>
                  </a:cubicBezTo>
                  <a:cubicBezTo>
                    <a:pt x="81" y="200"/>
                    <a:pt x="82" y="200"/>
                    <a:pt x="83" y="200"/>
                  </a:cubicBezTo>
                  <a:lnTo>
                    <a:pt x="83" y="202"/>
                  </a:lnTo>
                  <a:cubicBezTo>
                    <a:pt x="125" y="200"/>
                    <a:pt x="166" y="193"/>
                    <a:pt x="208" y="184"/>
                  </a:cubicBezTo>
                  <a:cubicBezTo>
                    <a:pt x="250" y="178"/>
                    <a:pt x="281" y="171"/>
                    <a:pt x="318" y="169"/>
                  </a:cubicBezTo>
                  <a:cubicBezTo>
                    <a:pt x="336" y="168"/>
                    <a:pt x="353" y="167"/>
                    <a:pt x="371" y="167"/>
                  </a:cubicBezTo>
                  <a:cubicBezTo>
                    <a:pt x="388" y="167"/>
                    <a:pt x="406" y="168"/>
                    <a:pt x="423" y="169"/>
                  </a:cubicBezTo>
                  <a:lnTo>
                    <a:pt x="434" y="169"/>
                  </a:lnTo>
                  <a:cubicBezTo>
                    <a:pt x="433" y="169"/>
                    <a:pt x="453" y="172"/>
                    <a:pt x="456" y="172"/>
                  </a:cubicBezTo>
                  <a:cubicBezTo>
                    <a:pt x="457" y="172"/>
                    <a:pt x="456" y="172"/>
                    <a:pt x="454" y="171"/>
                  </a:cubicBezTo>
                  <a:lnTo>
                    <a:pt x="461" y="171"/>
                  </a:lnTo>
                  <a:cubicBezTo>
                    <a:pt x="481" y="176"/>
                    <a:pt x="498" y="178"/>
                    <a:pt x="511" y="180"/>
                  </a:cubicBezTo>
                  <a:cubicBezTo>
                    <a:pt x="527" y="184"/>
                    <a:pt x="549" y="190"/>
                    <a:pt x="568" y="190"/>
                  </a:cubicBezTo>
                  <a:cubicBezTo>
                    <a:pt x="591" y="190"/>
                    <a:pt x="612" y="182"/>
                    <a:pt x="619" y="156"/>
                  </a:cubicBezTo>
                  <a:cubicBezTo>
                    <a:pt x="632" y="112"/>
                    <a:pt x="586" y="75"/>
                    <a:pt x="553" y="53"/>
                  </a:cubicBezTo>
                  <a:cubicBezTo>
                    <a:pt x="496" y="19"/>
                    <a:pt x="431" y="1"/>
                    <a:pt x="36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761275" y="2462525"/>
              <a:ext cx="13925" cy="8625"/>
            </a:xfrm>
            <a:custGeom>
              <a:avLst/>
              <a:gdLst/>
              <a:ahLst/>
              <a:cxnLst/>
              <a:rect l="l" t="t" r="r" b="b"/>
              <a:pathLst>
                <a:path w="557" h="345" extrusionOk="0">
                  <a:moveTo>
                    <a:pt x="27" y="0"/>
                  </a:moveTo>
                  <a:cubicBezTo>
                    <a:pt x="12" y="0"/>
                    <a:pt x="1" y="22"/>
                    <a:pt x="8" y="36"/>
                  </a:cubicBezTo>
                  <a:cubicBezTo>
                    <a:pt x="34" y="82"/>
                    <a:pt x="67" y="123"/>
                    <a:pt x="105" y="161"/>
                  </a:cubicBezTo>
                  <a:cubicBezTo>
                    <a:pt x="142" y="200"/>
                    <a:pt x="184" y="235"/>
                    <a:pt x="232" y="264"/>
                  </a:cubicBezTo>
                  <a:cubicBezTo>
                    <a:pt x="274" y="290"/>
                    <a:pt x="320" y="312"/>
                    <a:pt x="370" y="328"/>
                  </a:cubicBezTo>
                  <a:cubicBezTo>
                    <a:pt x="399" y="336"/>
                    <a:pt x="437" y="345"/>
                    <a:pt x="472" y="345"/>
                  </a:cubicBezTo>
                  <a:cubicBezTo>
                    <a:pt x="491" y="345"/>
                    <a:pt x="509" y="343"/>
                    <a:pt x="524" y="336"/>
                  </a:cubicBezTo>
                  <a:cubicBezTo>
                    <a:pt x="550" y="328"/>
                    <a:pt x="557" y="282"/>
                    <a:pt x="524" y="275"/>
                  </a:cubicBezTo>
                  <a:cubicBezTo>
                    <a:pt x="502" y="268"/>
                    <a:pt x="478" y="271"/>
                    <a:pt x="456" y="268"/>
                  </a:cubicBezTo>
                  <a:cubicBezTo>
                    <a:pt x="434" y="264"/>
                    <a:pt x="412" y="257"/>
                    <a:pt x="390" y="251"/>
                  </a:cubicBezTo>
                  <a:cubicBezTo>
                    <a:pt x="346" y="235"/>
                    <a:pt x="304" y="216"/>
                    <a:pt x="265" y="189"/>
                  </a:cubicBezTo>
                  <a:cubicBezTo>
                    <a:pt x="223" y="163"/>
                    <a:pt x="190" y="132"/>
                    <a:pt x="151" y="104"/>
                  </a:cubicBezTo>
                  <a:cubicBezTo>
                    <a:pt x="111" y="75"/>
                    <a:pt x="80" y="33"/>
                    <a:pt x="39" y="5"/>
                  </a:cubicBezTo>
                  <a:cubicBezTo>
                    <a:pt x="35" y="2"/>
                    <a:pt x="31" y="0"/>
                    <a:pt x="2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752900" y="2768450"/>
              <a:ext cx="69375" cy="39275"/>
            </a:xfrm>
            <a:custGeom>
              <a:avLst/>
              <a:gdLst/>
              <a:ahLst/>
              <a:cxnLst/>
              <a:rect l="l" t="t" r="r" b="b"/>
              <a:pathLst>
                <a:path w="2775" h="1571" extrusionOk="0">
                  <a:moveTo>
                    <a:pt x="240" y="0"/>
                  </a:moveTo>
                  <a:lnTo>
                    <a:pt x="0" y="1571"/>
                  </a:lnTo>
                  <a:lnTo>
                    <a:pt x="2774" y="1571"/>
                  </a:lnTo>
                  <a:cubicBezTo>
                    <a:pt x="2774" y="1571"/>
                    <a:pt x="2691" y="1090"/>
                    <a:pt x="2265" y="1061"/>
                  </a:cubicBezTo>
                  <a:cubicBezTo>
                    <a:pt x="1841" y="1033"/>
                    <a:pt x="1245" y="947"/>
                    <a:pt x="1245" y="947"/>
                  </a:cubicBezTo>
                  <a:lnTo>
                    <a:pt x="1419" y="273"/>
                  </a:lnTo>
                  <a:lnTo>
                    <a:pt x="240"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486125" y="2756375"/>
              <a:ext cx="72600" cy="51350"/>
            </a:xfrm>
            <a:custGeom>
              <a:avLst/>
              <a:gdLst/>
              <a:ahLst/>
              <a:cxnLst/>
              <a:rect l="l" t="t" r="r" b="b"/>
              <a:pathLst>
                <a:path w="2904" h="2054" extrusionOk="0">
                  <a:moveTo>
                    <a:pt x="2835" y="0"/>
                  </a:moveTo>
                  <a:lnTo>
                    <a:pt x="1555" y="270"/>
                  </a:lnTo>
                  <a:lnTo>
                    <a:pt x="1019" y="130"/>
                  </a:lnTo>
                  <a:lnTo>
                    <a:pt x="0" y="2054"/>
                  </a:lnTo>
                  <a:lnTo>
                    <a:pt x="1245" y="2054"/>
                  </a:lnTo>
                  <a:cubicBezTo>
                    <a:pt x="1188" y="1856"/>
                    <a:pt x="1103" y="1942"/>
                    <a:pt x="791" y="1799"/>
                  </a:cubicBezTo>
                  <a:cubicBezTo>
                    <a:pt x="481" y="1658"/>
                    <a:pt x="1414" y="1092"/>
                    <a:pt x="1414" y="1092"/>
                  </a:cubicBezTo>
                  <a:lnTo>
                    <a:pt x="2903" y="1162"/>
                  </a:lnTo>
                  <a:lnTo>
                    <a:pt x="2835"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693275" y="2357300"/>
              <a:ext cx="149475" cy="103325"/>
            </a:xfrm>
            <a:custGeom>
              <a:avLst/>
              <a:gdLst/>
              <a:ahLst/>
              <a:cxnLst/>
              <a:rect l="l" t="t" r="r" b="b"/>
              <a:pathLst>
                <a:path w="5979" h="4133" extrusionOk="0">
                  <a:moveTo>
                    <a:pt x="1676" y="1"/>
                  </a:moveTo>
                  <a:cubicBezTo>
                    <a:pt x="1567" y="1"/>
                    <a:pt x="1459" y="14"/>
                    <a:pt x="1353" y="41"/>
                  </a:cubicBezTo>
                  <a:cubicBezTo>
                    <a:pt x="885" y="160"/>
                    <a:pt x="521" y="551"/>
                    <a:pt x="323" y="992"/>
                  </a:cubicBezTo>
                  <a:cubicBezTo>
                    <a:pt x="125" y="1433"/>
                    <a:pt x="71" y="1925"/>
                    <a:pt x="38" y="2406"/>
                  </a:cubicBezTo>
                  <a:cubicBezTo>
                    <a:pt x="9" y="2832"/>
                    <a:pt x="0" y="3285"/>
                    <a:pt x="207" y="3658"/>
                  </a:cubicBezTo>
                  <a:cubicBezTo>
                    <a:pt x="316" y="3854"/>
                    <a:pt x="486" y="4023"/>
                    <a:pt x="699" y="4095"/>
                  </a:cubicBezTo>
                  <a:cubicBezTo>
                    <a:pt x="771" y="4120"/>
                    <a:pt x="849" y="4133"/>
                    <a:pt x="925" y="4133"/>
                  </a:cubicBezTo>
                  <a:cubicBezTo>
                    <a:pt x="1074" y="4133"/>
                    <a:pt x="1220" y="4085"/>
                    <a:pt x="1329" y="3985"/>
                  </a:cubicBezTo>
                  <a:lnTo>
                    <a:pt x="1329" y="3985"/>
                  </a:lnTo>
                  <a:lnTo>
                    <a:pt x="1309" y="4001"/>
                  </a:lnTo>
                  <a:cubicBezTo>
                    <a:pt x="982" y="3911"/>
                    <a:pt x="738" y="3586"/>
                    <a:pt x="745" y="3248"/>
                  </a:cubicBezTo>
                  <a:cubicBezTo>
                    <a:pt x="747" y="3045"/>
                    <a:pt x="866" y="2821"/>
                    <a:pt x="1065" y="2791"/>
                  </a:cubicBezTo>
                  <a:cubicBezTo>
                    <a:pt x="1082" y="2788"/>
                    <a:pt x="1098" y="2787"/>
                    <a:pt x="1115" y="2787"/>
                  </a:cubicBezTo>
                  <a:cubicBezTo>
                    <a:pt x="1284" y="2787"/>
                    <a:pt x="1432" y="2926"/>
                    <a:pt x="1527" y="3072"/>
                  </a:cubicBezTo>
                  <a:cubicBezTo>
                    <a:pt x="1630" y="3234"/>
                    <a:pt x="1698" y="3414"/>
                    <a:pt x="1729" y="3605"/>
                  </a:cubicBezTo>
                  <a:cubicBezTo>
                    <a:pt x="1860" y="3502"/>
                    <a:pt x="1889" y="3318"/>
                    <a:pt x="1909" y="3153"/>
                  </a:cubicBezTo>
                  <a:lnTo>
                    <a:pt x="2019" y="2242"/>
                  </a:lnTo>
                  <a:cubicBezTo>
                    <a:pt x="2229" y="2196"/>
                    <a:pt x="2401" y="2042"/>
                    <a:pt x="2467" y="1835"/>
                  </a:cubicBezTo>
                  <a:cubicBezTo>
                    <a:pt x="2534" y="1979"/>
                    <a:pt x="2664" y="2045"/>
                    <a:pt x="2795" y="2045"/>
                  </a:cubicBezTo>
                  <a:cubicBezTo>
                    <a:pt x="2966" y="2045"/>
                    <a:pt x="3137" y="1930"/>
                    <a:pt x="3163" y="1723"/>
                  </a:cubicBezTo>
                  <a:cubicBezTo>
                    <a:pt x="3294" y="1888"/>
                    <a:pt x="3479" y="2022"/>
                    <a:pt x="3688" y="2057"/>
                  </a:cubicBezTo>
                  <a:cubicBezTo>
                    <a:pt x="3719" y="2062"/>
                    <a:pt x="3750" y="2065"/>
                    <a:pt x="3782" y="2065"/>
                  </a:cubicBezTo>
                  <a:cubicBezTo>
                    <a:pt x="3963" y="2065"/>
                    <a:pt x="4148" y="1984"/>
                    <a:pt x="4243" y="1831"/>
                  </a:cubicBezTo>
                  <a:cubicBezTo>
                    <a:pt x="4370" y="2035"/>
                    <a:pt x="4582" y="2137"/>
                    <a:pt x="4794" y="2137"/>
                  </a:cubicBezTo>
                  <a:cubicBezTo>
                    <a:pt x="4993" y="2137"/>
                    <a:pt x="5194" y="2046"/>
                    <a:pt x="5324" y="1862"/>
                  </a:cubicBezTo>
                  <a:cubicBezTo>
                    <a:pt x="5373" y="1951"/>
                    <a:pt x="5473" y="1994"/>
                    <a:pt x="5575" y="1994"/>
                  </a:cubicBezTo>
                  <a:cubicBezTo>
                    <a:pt x="5654" y="1994"/>
                    <a:pt x="5735" y="1968"/>
                    <a:pt x="5796" y="1917"/>
                  </a:cubicBezTo>
                  <a:cubicBezTo>
                    <a:pt x="5934" y="1802"/>
                    <a:pt x="5978" y="1600"/>
                    <a:pt x="5956" y="1420"/>
                  </a:cubicBezTo>
                  <a:cubicBezTo>
                    <a:pt x="5945" y="1328"/>
                    <a:pt x="5917" y="1231"/>
                    <a:pt x="5851" y="1166"/>
                  </a:cubicBezTo>
                  <a:cubicBezTo>
                    <a:pt x="5807" y="1123"/>
                    <a:pt x="5745" y="1096"/>
                    <a:pt x="5686" y="1096"/>
                  </a:cubicBezTo>
                  <a:cubicBezTo>
                    <a:pt x="5653" y="1096"/>
                    <a:pt x="5622" y="1104"/>
                    <a:pt x="5594" y="1122"/>
                  </a:cubicBezTo>
                  <a:cubicBezTo>
                    <a:pt x="5653" y="895"/>
                    <a:pt x="5502" y="636"/>
                    <a:pt x="5275" y="577"/>
                  </a:cubicBezTo>
                  <a:cubicBezTo>
                    <a:pt x="5242" y="568"/>
                    <a:pt x="5209" y="564"/>
                    <a:pt x="5175" y="564"/>
                  </a:cubicBezTo>
                  <a:cubicBezTo>
                    <a:pt x="4977" y="564"/>
                    <a:pt x="4780" y="705"/>
                    <a:pt x="4731" y="898"/>
                  </a:cubicBezTo>
                  <a:lnTo>
                    <a:pt x="4731" y="898"/>
                  </a:lnTo>
                  <a:cubicBezTo>
                    <a:pt x="4770" y="704"/>
                    <a:pt x="4665" y="511"/>
                    <a:pt x="4483" y="439"/>
                  </a:cubicBezTo>
                  <a:cubicBezTo>
                    <a:pt x="4434" y="419"/>
                    <a:pt x="4383" y="410"/>
                    <a:pt x="4333" y="410"/>
                  </a:cubicBezTo>
                  <a:cubicBezTo>
                    <a:pt x="4195" y="410"/>
                    <a:pt x="4062" y="480"/>
                    <a:pt x="3986" y="603"/>
                  </a:cubicBezTo>
                  <a:cubicBezTo>
                    <a:pt x="4011" y="504"/>
                    <a:pt x="3899" y="427"/>
                    <a:pt x="3793" y="427"/>
                  </a:cubicBezTo>
                  <a:cubicBezTo>
                    <a:pt x="3778" y="427"/>
                    <a:pt x="3763" y="429"/>
                    <a:pt x="3749" y="432"/>
                  </a:cubicBezTo>
                  <a:cubicBezTo>
                    <a:pt x="3633" y="456"/>
                    <a:pt x="3540" y="542"/>
                    <a:pt x="3431" y="579"/>
                  </a:cubicBezTo>
                  <a:cubicBezTo>
                    <a:pt x="3380" y="597"/>
                    <a:pt x="3329" y="605"/>
                    <a:pt x="3278" y="605"/>
                  </a:cubicBezTo>
                  <a:cubicBezTo>
                    <a:pt x="3034" y="605"/>
                    <a:pt x="2794" y="418"/>
                    <a:pt x="2574" y="278"/>
                  </a:cubicBezTo>
                  <a:cubicBezTo>
                    <a:pt x="2306" y="109"/>
                    <a:pt x="1990" y="1"/>
                    <a:pt x="16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687950" y="2454750"/>
              <a:ext cx="126300" cy="91250"/>
            </a:xfrm>
            <a:custGeom>
              <a:avLst/>
              <a:gdLst/>
              <a:ahLst/>
              <a:cxnLst/>
              <a:rect l="l" t="t" r="r" b="b"/>
              <a:pathLst>
                <a:path w="5052" h="3650" extrusionOk="0">
                  <a:moveTo>
                    <a:pt x="476" y="0"/>
                  </a:moveTo>
                  <a:cubicBezTo>
                    <a:pt x="307" y="0"/>
                    <a:pt x="144" y="108"/>
                    <a:pt x="0" y="210"/>
                  </a:cubicBezTo>
                  <a:cubicBezTo>
                    <a:pt x="398" y="520"/>
                    <a:pt x="639" y="986"/>
                    <a:pt x="833" y="1453"/>
                  </a:cubicBezTo>
                  <a:cubicBezTo>
                    <a:pt x="1024" y="1919"/>
                    <a:pt x="1180" y="2407"/>
                    <a:pt x="1456" y="2828"/>
                  </a:cubicBezTo>
                  <a:cubicBezTo>
                    <a:pt x="1733" y="3250"/>
                    <a:pt x="2161" y="3606"/>
                    <a:pt x="2660" y="3645"/>
                  </a:cubicBezTo>
                  <a:cubicBezTo>
                    <a:pt x="2692" y="3648"/>
                    <a:pt x="2723" y="3649"/>
                    <a:pt x="2755" y="3649"/>
                  </a:cubicBezTo>
                  <a:cubicBezTo>
                    <a:pt x="3257" y="3649"/>
                    <a:pt x="3726" y="3327"/>
                    <a:pt x="4026" y="2912"/>
                  </a:cubicBezTo>
                  <a:cubicBezTo>
                    <a:pt x="4344" y="2472"/>
                    <a:pt x="4505" y="1939"/>
                    <a:pt x="4658" y="1416"/>
                  </a:cubicBezTo>
                  <a:cubicBezTo>
                    <a:pt x="4788" y="970"/>
                    <a:pt x="4920" y="527"/>
                    <a:pt x="5051" y="81"/>
                  </a:cubicBezTo>
                  <a:lnTo>
                    <a:pt x="5051" y="81"/>
                  </a:lnTo>
                  <a:lnTo>
                    <a:pt x="4887" y="96"/>
                  </a:lnTo>
                  <a:lnTo>
                    <a:pt x="3986" y="2141"/>
                  </a:lnTo>
                  <a:cubicBezTo>
                    <a:pt x="3804" y="2558"/>
                    <a:pt x="3578" y="3015"/>
                    <a:pt x="3152" y="3166"/>
                  </a:cubicBezTo>
                  <a:cubicBezTo>
                    <a:pt x="3061" y="3199"/>
                    <a:pt x="2968" y="3214"/>
                    <a:pt x="2875" y="3214"/>
                  </a:cubicBezTo>
                  <a:cubicBezTo>
                    <a:pt x="2469" y="3214"/>
                    <a:pt x="2066" y="2929"/>
                    <a:pt x="1834" y="2573"/>
                  </a:cubicBezTo>
                  <a:cubicBezTo>
                    <a:pt x="1549" y="2136"/>
                    <a:pt x="1445" y="1609"/>
                    <a:pt x="1272" y="1115"/>
                  </a:cubicBezTo>
                  <a:cubicBezTo>
                    <a:pt x="1186" y="871"/>
                    <a:pt x="1083" y="634"/>
                    <a:pt x="960" y="406"/>
                  </a:cubicBezTo>
                  <a:cubicBezTo>
                    <a:pt x="870" y="235"/>
                    <a:pt x="751" y="54"/>
                    <a:pt x="565" y="11"/>
                  </a:cubicBezTo>
                  <a:cubicBezTo>
                    <a:pt x="535" y="3"/>
                    <a:pt x="505" y="0"/>
                    <a:pt x="476"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54"/>
          <p:cNvGrpSpPr/>
          <p:nvPr/>
        </p:nvGrpSpPr>
        <p:grpSpPr>
          <a:xfrm>
            <a:off x="6669270" y="4009254"/>
            <a:ext cx="758143" cy="611790"/>
            <a:chOff x="7514750" y="4210883"/>
            <a:chExt cx="953999" cy="769838"/>
          </a:xfrm>
        </p:grpSpPr>
        <p:sp>
          <p:nvSpPr>
            <p:cNvPr id="3352" name="Google Shape;3352;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54"/>
          <p:cNvGrpSpPr/>
          <p:nvPr/>
        </p:nvGrpSpPr>
        <p:grpSpPr>
          <a:xfrm>
            <a:off x="3218524" y="3067088"/>
            <a:ext cx="411803" cy="411156"/>
            <a:chOff x="5721625" y="4984150"/>
            <a:chExt cx="196950" cy="196650"/>
          </a:xfrm>
        </p:grpSpPr>
        <p:sp>
          <p:nvSpPr>
            <p:cNvPr id="3360" name="Google Shape;3360;p54"/>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54"/>
          <p:cNvGrpSpPr/>
          <p:nvPr/>
        </p:nvGrpSpPr>
        <p:grpSpPr>
          <a:xfrm>
            <a:off x="668531" y="4003212"/>
            <a:ext cx="758143" cy="611790"/>
            <a:chOff x="7514750" y="4210883"/>
            <a:chExt cx="953999" cy="769838"/>
          </a:xfrm>
        </p:grpSpPr>
        <p:sp>
          <p:nvSpPr>
            <p:cNvPr id="3366" name="Google Shape;3366;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4"/>
          <p:cNvGrpSpPr/>
          <p:nvPr/>
        </p:nvGrpSpPr>
        <p:grpSpPr>
          <a:xfrm>
            <a:off x="177739" y="1840421"/>
            <a:ext cx="890185" cy="675108"/>
            <a:chOff x="4725044" y="4077175"/>
            <a:chExt cx="398900" cy="347475"/>
          </a:xfrm>
        </p:grpSpPr>
        <p:sp>
          <p:nvSpPr>
            <p:cNvPr id="3374" name="Google Shape;3374;p5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54"/>
          <p:cNvGrpSpPr/>
          <p:nvPr/>
        </p:nvGrpSpPr>
        <p:grpSpPr>
          <a:xfrm>
            <a:off x="8487838" y="868046"/>
            <a:ext cx="758143" cy="611790"/>
            <a:chOff x="7514750" y="4210883"/>
            <a:chExt cx="953999" cy="769838"/>
          </a:xfrm>
        </p:grpSpPr>
        <p:sp>
          <p:nvSpPr>
            <p:cNvPr id="3382" name="Google Shape;3382;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54"/>
          <p:cNvGrpSpPr/>
          <p:nvPr/>
        </p:nvGrpSpPr>
        <p:grpSpPr>
          <a:xfrm>
            <a:off x="8145213" y="4032831"/>
            <a:ext cx="890185" cy="675108"/>
            <a:chOff x="4725044" y="4077175"/>
            <a:chExt cx="398900" cy="347475"/>
          </a:xfrm>
        </p:grpSpPr>
        <p:sp>
          <p:nvSpPr>
            <p:cNvPr id="3390" name="Google Shape;3390;p5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857978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0" y="3367982"/>
            <a:ext cx="630649" cy="925024"/>
          </a:xfrm>
          <a:prstGeom prst="rect">
            <a:avLst/>
          </a:prstGeom>
          <a:noFill/>
          <a:ln>
            <a:noFill/>
          </a:ln>
        </p:spPr>
      </p:pic>
      <p:grpSp>
        <p:nvGrpSpPr>
          <p:cNvPr id="869" name="Google Shape;869;p35"/>
          <p:cNvGrpSpPr/>
          <p:nvPr/>
        </p:nvGrpSpPr>
        <p:grpSpPr>
          <a:xfrm>
            <a:off x="6504369" y="642584"/>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05720" y="1567715"/>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登录注册</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12" name="表格 11">
            <a:extLst>
              <a:ext uri="{FF2B5EF4-FFF2-40B4-BE49-F238E27FC236}">
                <a16:creationId xmlns:a16="http://schemas.microsoft.com/office/drawing/2014/main" id="{93BF85C9-741D-4505-A82F-3CF9A5EAC647}"/>
              </a:ext>
            </a:extLst>
          </p:cNvPr>
          <p:cNvGraphicFramePr>
            <a:graphicFrameLocks noGrp="1"/>
          </p:cNvGraphicFramePr>
          <p:nvPr/>
        </p:nvGraphicFramePr>
        <p:xfrm>
          <a:off x="1622742" y="1557655"/>
          <a:ext cx="5898515" cy="2656840"/>
        </p:xfrm>
        <a:graphic>
          <a:graphicData uri="http://schemas.openxmlformats.org/drawingml/2006/table">
            <a:tbl>
              <a:tblPr firstRow="1" firstCol="1" bandRow="1">
                <a:tableStyleId>{6CC53789-9DAD-44E7-A620-32084E5B6F51}</a:tableStyleId>
              </a:tblPr>
              <a:tblGrid>
                <a:gridCol w="1815465">
                  <a:extLst>
                    <a:ext uri="{9D8B030D-6E8A-4147-A177-3AD203B41FA5}">
                      <a16:colId xmlns:a16="http://schemas.microsoft.com/office/drawing/2014/main" val="1739549950"/>
                    </a:ext>
                  </a:extLst>
                </a:gridCol>
                <a:gridCol w="1756410">
                  <a:extLst>
                    <a:ext uri="{9D8B030D-6E8A-4147-A177-3AD203B41FA5}">
                      <a16:colId xmlns:a16="http://schemas.microsoft.com/office/drawing/2014/main" val="3884336554"/>
                    </a:ext>
                  </a:extLst>
                </a:gridCol>
                <a:gridCol w="1093470">
                  <a:extLst>
                    <a:ext uri="{9D8B030D-6E8A-4147-A177-3AD203B41FA5}">
                      <a16:colId xmlns:a16="http://schemas.microsoft.com/office/drawing/2014/main" val="4065057381"/>
                    </a:ext>
                  </a:extLst>
                </a:gridCol>
                <a:gridCol w="1233170">
                  <a:extLst>
                    <a:ext uri="{9D8B030D-6E8A-4147-A177-3AD203B41FA5}">
                      <a16:colId xmlns:a16="http://schemas.microsoft.com/office/drawing/2014/main" val="4257018419"/>
                    </a:ext>
                  </a:extLst>
                </a:gridCol>
              </a:tblGrid>
              <a:tr h="185420">
                <a:tc>
                  <a:txBody>
                    <a:bodyPr/>
                    <a:lstStyle/>
                    <a:p>
                      <a:pPr algn="ctr">
                        <a:spcAft>
                          <a:spcPts val="0"/>
                        </a:spcAft>
                      </a:pPr>
                      <a:r>
                        <a:rPr lang="zh-CN" sz="1100" kern="0">
                          <a:effectLst/>
                        </a:rPr>
                        <a:t>接口格式</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接口功能</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请求方法</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请求体</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57317054"/>
                  </a:ext>
                </a:extLst>
              </a:tr>
              <a:tr h="1117600">
                <a:tc>
                  <a:txBody>
                    <a:bodyPr/>
                    <a:lstStyle/>
                    <a:p>
                      <a:pPr algn="ctr">
                        <a:spcAft>
                          <a:spcPts val="0"/>
                        </a:spcAft>
                      </a:pPr>
                      <a:r>
                        <a:rPr lang="en-US" sz="1000" kern="0">
                          <a:effectLst/>
                        </a:rPr>
                        <a:t>user/register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用户注册</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user_account</a:t>
                      </a:r>
                      <a:br>
                        <a:rPr lang="en-US" sz="1000" kern="0">
                          <a:effectLst/>
                        </a:rPr>
                      </a:br>
                      <a:r>
                        <a:rPr lang="en-US" sz="1000" kern="0">
                          <a:effectLst/>
                        </a:rPr>
                        <a:t>user_password</a:t>
                      </a:r>
                      <a:br>
                        <a:rPr lang="en-US" sz="1000" kern="0">
                          <a:effectLst/>
                        </a:rPr>
                      </a:br>
                      <a:r>
                        <a:rPr lang="en-US" sz="1000" kern="0">
                          <a:effectLst/>
                        </a:rPr>
                        <a:t>user_nickname</a:t>
                      </a:r>
                      <a:br>
                        <a:rPr lang="en-US" sz="1000" kern="0">
                          <a:effectLst/>
                        </a:rPr>
                      </a:br>
                      <a:r>
                        <a:rPr lang="en-US" sz="1000" kern="0">
                          <a:effectLst/>
                        </a:rPr>
                        <a:t>user_sex</a:t>
                      </a:r>
                      <a:br>
                        <a:rPr lang="en-US" sz="1000" kern="0">
                          <a:effectLst/>
                        </a:rPr>
                      </a:br>
                      <a:r>
                        <a:rPr lang="en-US" sz="1000" kern="0">
                          <a:effectLst/>
                        </a:rPr>
                        <a:t>user_profile</a:t>
                      </a:r>
                      <a:br>
                        <a:rPr lang="en-US" sz="1000" kern="0">
                          <a:effectLst/>
                        </a:rPr>
                      </a:br>
                      <a:r>
                        <a:rPr lang="en-US" sz="1000" kern="0">
                          <a:effectLst/>
                        </a:rPr>
                        <a:t>user_sendSmsCode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667918941"/>
                  </a:ext>
                </a:extLst>
              </a:tr>
              <a:tr h="558800">
                <a:tc>
                  <a:txBody>
                    <a:bodyPr/>
                    <a:lstStyle/>
                    <a:p>
                      <a:pPr algn="ctr">
                        <a:spcAft>
                          <a:spcPts val="0"/>
                        </a:spcAft>
                      </a:pPr>
                      <a:r>
                        <a:rPr lang="en-US" sz="1000" kern="0">
                          <a:effectLst/>
                        </a:rPr>
                        <a:t>user/login</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用户登录</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user_account</a:t>
                      </a:r>
                      <a:br>
                        <a:rPr lang="en-US" sz="1000" kern="0">
                          <a:effectLst/>
                        </a:rPr>
                      </a:br>
                      <a:r>
                        <a:rPr lang="en-US" sz="1000" kern="0">
                          <a:effectLst/>
                        </a:rPr>
                        <a:t>user_password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65193668"/>
                  </a:ext>
                </a:extLst>
              </a:tr>
              <a:tr h="185420">
                <a:tc>
                  <a:txBody>
                    <a:bodyPr/>
                    <a:lstStyle/>
                    <a:p>
                      <a:pPr algn="ctr">
                        <a:spcAft>
                          <a:spcPts val="0"/>
                        </a:spcAft>
                      </a:pPr>
                      <a:r>
                        <a:rPr lang="en-US" sz="1000" kern="0">
                          <a:effectLst/>
                        </a:rPr>
                        <a:t>user/sendSmsCode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发送验证码</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user_account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769993786"/>
                  </a:ext>
                </a:extLst>
              </a:tr>
              <a:tr h="558800">
                <a:tc>
                  <a:txBody>
                    <a:bodyPr/>
                    <a:lstStyle/>
                    <a:p>
                      <a:pPr algn="ctr">
                        <a:spcAft>
                          <a:spcPts val="0"/>
                        </a:spcAft>
                      </a:pPr>
                      <a:r>
                        <a:rPr lang="en-US" sz="1000" kern="0">
                          <a:effectLst/>
                        </a:rPr>
                        <a:t>user/forgetPassword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找回密码</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dirty="0" err="1">
                          <a:effectLst/>
                        </a:rPr>
                        <a:t>user_account</a:t>
                      </a:r>
                      <a:br>
                        <a:rPr lang="en-US" sz="1000" kern="0" dirty="0">
                          <a:effectLst/>
                        </a:rPr>
                      </a:br>
                      <a:r>
                        <a:rPr lang="en-US" sz="1000" kern="0" dirty="0" err="1">
                          <a:effectLst/>
                        </a:rPr>
                        <a:t>user_sendSmsCode</a:t>
                      </a:r>
                      <a:br>
                        <a:rPr lang="en-US" sz="1000" kern="0" dirty="0">
                          <a:effectLst/>
                        </a:rPr>
                      </a:br>
                      <a:r>
                        <a:rPr lang="en-US" sz="1000" kern="0" dirty="0" err="1">
                          <a:effectLst/>
                        </a:rPr>
                        <a:t>user_password</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97562755"/>
                  </a:ext>
                </a:extLst>
              </a:tr>
            </a:tbl>
          </a:graphicData>
        </a:graphic>
      </p:graphicFrame>
    </p:spTree>
    <p:extLst>
      <p:ext uri="{BB962C8B-B14F-4D97-AF65-F5344CB8AC3E}">
        <p14:creationId xmlns:p14="http://schemas.microsoft.com/office/powerpoint/2010/main" val="325668036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0" y="3367982"/>
            <a:ext cx="630649" cy="925024"/>
          </a:xfrm>
          <a:prstGeom prst="rect">
            <a:avLst/>
          </a:prstGeom>
          <a:noFill/>
          <a:ln>
            <a:noFill/>
          </a:ln>
        </p:spPr>
      </p:pic>
      <p:grpSp>
        <p:nvGrpSpPr>
          <p:cNvPr id="869" name="Google Shape;869;p35"/>
          <p:cNvGrpSpPr/>
          <p:nvPr/>
        </p:nvGrpSpPr>
        <p:grpSpPr>
          <a:xfrm>
            <a:off x="6504369" y="642584"/>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05720" y="1567715"/>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22F65484-D1CA-4CBD-9D22-AF5057E84888}"/>
              </a:ext>
            </a:extLst>
          </p:cNvPr>
          <p:cNvGraphicFramePr>
            <a:graphicFrameLocks noGrp="1"/>
          </p:cNvGraphicFramePr>
          <p:nvPr/>
        </p:nvGraphicFramePr>
        <p:xfrm>
          <a:off x="1622742" y="2228850"/>
          <a:ext cx="5898515" cy="1263650"/>
        </p:xfrm>
        <a:graphic>
          <a:graphicData uri="http://schemas.openxmlformats.org/drawingml/2006/table">
            <a:tbl>
              <a:tblPr firstRow="1" firstCol="1" bandRow="1">
                <a:tableStyleId>{6CC53789-9DAD-44E7-A620-32084E5B6F51}</a:tableStyleId>
              </a:tblPr>
              <a:tblGrid>
                <a:gridCol w="1815465">
                  <a:extLst>
                    <a:ext uri="{9D8B030D-6E8A-4147-A177-3AD203B41FA5}">
                      <a16:colId xmlns:a16="http://schemas.microsoft.com/office/drawing/2014/main" val="546306659"/>
                    </a:ext>
                  </a:extLst>
                </a:gridCol>
                <a:gridCol w="1756410">
                  <a:extLst>
                    <a:ext uri="{9D8B030D-6E8A-4147-A177-3AD203B41FA5}">
                      <a16:colId xmlns:a16="http://schemas.microsoft.com/office/drawing/2014/main" val="2016227991"/>
                    </a:ext>
                  </a:extLst>
                </a:gridCol>
                <a:gridCol w="1093470">
                  <a:extLst>
                    <a:ext uri="{9D8B030D-6E8A-4147-A177-3AD203B41FA5}">
                      <a16:colId xmlns:a16="http://schemas.microsoft.com/office/drawing/2014/main" val="1205884470"/>
                    </a:ext>
                  </a:extLst>
                </a:gridCol>
                <a:gridCol w="1233170">
                  <a:extLst>
                    <a:ext uri="{9D8B030D-6E8A-4147-A177-3AD203B41FA5}">
                      <a16:colId xmlns:a16="http://schemas.microsoft.com/office/drawing/2014/main" val="3617449210"/>
                    </a:ext>
                  </a:extLst>
                </a:gridCol>
              </a:tblGrid>
              <a:tr h="185420">
                <a:tc>
                  <a:txBody>
                    <a:bodyPr/>
                    <a:lstStyle/>
                    <a:p>
                      <a:pPr algn="ctr">
                        <a:spcAft>
                          <a:spcPts val="0"/>
                        </a:spcAft>
                      </a:pPr>
                      <a:r>
                        <a:rPr lang="zh-CN" sz="1100" kern="0">
                          <a:effectLst/>
                        </a:rPr>
                        <a:t>接口格式</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接口功能</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请求方法</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请求体</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30304685"/>
                  </a:ext>
                </a:extLst>
              </a:tr>
              <a:tr h="539115">
                <a:tc>
                  <a:txBody>
                    <a:bodyPr/>
                    <a:lstStyle/>
                    <a:p>
                      <a:pPr algn="ctr">
                        <a:spcAft>
                          <a:spcPts val="0"/>
                        </a:spcAft>
                      </a:pPr>
                      <a:r>
                        <a:rPr lang="en-US" sz="1000" kern="0">
                          <a:effectLst/>
                        </a:rPr>
                        <a:t>match/addMatch</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添加搭配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user_id</a:t>
                      </a:r>
                      <a:br>
                        <a:rPr lang="en-US" sz="1000" kern="0">
                          <a:effectLst/>
                        </a:rPr>
                      </a:br>
                      <a:r>
                        <a:rPr lang="en-US" sz="1000" kern="0">
                          <a:effectLst/>
                        </a:rPr>
                        <a:t>occasion_id</a:t>
                      </a:r>
                      <a:br>
                        <a:rPr lang="en-US" sz="1000" kern="0">
                          <a:effectLst/>
                        </a:rPr>
                      </a:br>
                      <a:r>
                        <a:rPr lang="en-US" sz="1000" kern="0">
                          <a:effectLst/>
                        </a:rPr>
                        <a:t>clothing_id_array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87479228"/>
                  </a:ext>
                </a:extLst>
              </a:tr>
              <a:tr h="179705">
                <a:tc>
                  <a:txBody>
                    <a:bodyPr/>
                    <a:lstStyle/>
                    <a:p>
                      <a:pPr algn="ctr">
                        <a:spcAft>
                          <a:spcPts val="0"/>
                        </a:spcAft>
                      </a:pPr>
                      <a:r>
                        <a:rPr lang="en-US" sz="1000" kern="0">
                          <a:effectLst/>
                        </a:rPr>
                        <a:t>match/showMatch</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获得所有场合下的搭配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24785087"/>
                  </a:ext>
                </a:extLst>
              </a:tr>
              <a:tr h="359410">
                <a:tc>
                  <a:txBody>
                    <a:bodyPr/>
                    <a:lstStyle/>
                    <a:p>
                      <a:pPr algn="ctr">
                        <a:spcAft>
                          <a:spcPts val="0"/>
                        </a:spcAft>
                      </a:pPr>
                      <a:r>
                        <a:rPr lang="en-US" sz="1000" kern="0">
                          <a:effectLst/>
                        </a:rPr>
                        <a:t>match/deleteMatch</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删除搭配</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dirty="0" err="1">
                          <a:effectLst/>
                        </a:rPr>
                        <a:t>user_id</a:t>
                      </a:r>
                      <a:br>
                        <a:rPr lang="en-US" sz="1000" kern="0" dirty="0">
                          <a:effectLst/>
                        </a:rPr>
                      </a:br>
                      <a:r>
                        <a:rPr lang="en-US" sz="1000" kern="0" dirty="0" err="1">
                          <a:effectLst/>
                        </a:rPr>
                        <a:t>match_id</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79853607"/>
                  </a:ext>
                </a:extLst>
              </a:tr>
            </a:tbl>
          </a:graphicData>
        </a:graphic>
      </p:graphicFrame>
    </p:spTree>
    <p:extLst>
      <p:ext uri="{BB962C8B-B14F-4D97-AF65-F5344CB8AC3E}">
        <p14:creationId xmlns:p14="http://schemas.microsoft.com/office/powerpoint/2010/main" val="39534323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0" y="3367982"/>
            <a:ext cx="630649" cy="925024"/>
          </a:xfrm>
          <a:prstGeom prst="rect">
            <a:avLst/>
          </a:prstGeom>
          <a:noFill/>
          <a:ln>
            <a:noFill/>
          </a:ln>
        </p:spPr>
      </p:pic>
      <p:grpSp>
        <p:nvGrpSpPr>
          <p:cNvPr id="869" name="Google Shape;869;p35"/>
          <p:cNvGrpSpPr/>
          <p:nvPr/>
        </p:nvGrpSpPr>
        <p:grpSpPr>
          <a:xfrm>
            <a:off x="6504369" y="642584"/>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05720" y="1567715"/>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衣柜</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E53EA898-4525-4BD8-AE1A-1D803EB02BDC}"/>
              </a:ext>
            </a:extLst>
          </p:cNvPr>
          <p:cNvGraphicFramePr>
            <a:graphicFrameLocks noGrp="1"/>
          </p:cNvGraphicFramePr>
          <p:nvPr/>
        </p:nvGraphicFramePr>
        <p:xfrm>
          <a:off x="1567497" y="1665287"/>
          <a:ext cx="6009005" cy="2390775"/>
        </p:xfrm>
        <a:graphic>
          <a:graphicData uri="http://schemas.openxmlformats.org/drawingml/2006/table">
            <a:tbl>
              <a:tblPr firstRow="1" firstCol="1" bandRow="1">
                <a:tableStyleId>{6CC53789-9DAD-44E7-A620-32084E5B6F51}</a:tableStyleId>
              </a:tblPr>
              <a:tblGrid>
                <a:gridCol w="1959610">
                  <a:extLst>
                    <a:ext uri="{9D8B030D-6E8A-4147-A177-3AD203B41FA5}">
                      <a16:colId xmlns:a16="http://schemas.microsoft.com/office/drawing/2014/main" val="3346721125"/>
                    </a:ext>
                  </a:extLst>
                </a:gridCol>
                <a:gridCol w="1545590">
                  <a:extLst>
                    <a:ext uri="{9D8B030D-6E8A-4147-A177-3AD203B41FA5}">
                      <a16:colId xmlns:a16="http://schemas.microsoft.com/office/drawing/2014/main" val="3875204313"/>
                    </a:ext>
                  </a:extLst>
                </a:gridCol>
                <a:gridCol w="969010">
                  <a:extLst>
                    <a:ext uri="{9D8B030D-6E8A-4147-A177-3AD203B41FA5}">
                      <a16:colId xmlns:a16="http://schemas.microsoft.com/office/drawing/2014/main" val="4128608535"/>
                    </a:ext>
                  </a:extLst>
                </a:gridCol>
                <a:gridCol w="1534795">
                  <a:extLst>
                    <a:ext uri="{9D8B030D-6E8A-4147-A177-3AD203B41FA5}">
                      <a16:colId xmlns:a16="http://schemas.microsoft.com/office/drawing/2014/main" val="1175202096"/>
                    </a:ext>
                  </a:extLst>
                </a:gridCol>
              </a:tblGrid>
              <a:tr h="185420">
                <a:tc>
                  <a:txBody>
                    <a:bodyPr/>
                    <a:lstStyle/>
                    <a:p>
                      <a:pPr algn="ctr">
                        <a:spcAft>
                          <a:spcPts val="0"/>
                        </a:spcAft>
                      </a:pPr>
                      <a:r>
                        <a:rPr lang="zh-CN" sz="1100" kern="0">
                          <a:effectLst/>
                        </a:rPr>
                        <a:t>接口格式</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100" kern="0">
                          <a:effectLst/>
                        </a:rPr>
                        <a:t>接口功能</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100" kern="0">
                          <a:effectLst/>
                        </a:rPr>
                        <a:t>请求方法</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100" kern="0">
                          <a:effectLst/>
                        </a:rPr>
                        <a:t>请求体</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043015742"/>
                  </a:ext>
                </a:extLst>
              </a:tr>
              <a:tr h="408305">
                <a:tc>
                  <a:txBody>
                    <a:bodyPr/>
                    <a:lstStyle/>
                    <a:p>
                      <a:pPr algn="ctr">
                        <a:spcAft>
                          <a:spcPts val="0"/>
                        </a:spcAft>
                      </a:pPr>
                      <a:r>
                        <a:rPr lang="en-US" sz="1000" kern="0">
                          <a:effectLst/>
                        </a:rPr>
                        <a:t>wardrobe/showClothing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获得所有类别下的衣物</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04425288"/>
                  </a:ext>
                </a:extLst>
              </a:tr>
              <a:tr h="539115">
                <a:tc>
                  <a:txBody>
                    <a:bodyPr/>
                    <a:lstStyle/>
                    <a:p>
                      <a:pPr algn="ctr">
                        <a:spcAft>
                          <a:spcPts val="0"/>
                        </a:spcAft>
                      </a:pPr>
                      <a:r>
                        <a:rPr lang="en-US" sz="1000" kern="0">
                          <a:effectLst/>
                        </a:rPr>
                        <a:t>wardrobe/importClothing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导入衣物</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clothing_pic_array</a:t>
                      </a:r>
                      <a:br>
                        <a:rPr lang="en-US" sz="1000" kern="0">
                          <a:effectLst/>
                        </a:rPr>
                      </a:br>
                      <a:r>
                        <a:rPr lang="en-US" sz="1000" kern="0">
                          <a:effectLst/>
                        </a:rPr>
                        <a:t>user_id</a:t>
                      </a:r>
                      <a:br>
                        <a:rPr lang="en-US" sz="1000" kern="0">
                          <a:effectLst/>
                        </a:rPr>
                      </a:br>
                      <a:r>
                        <a:rPr lang="en-US" sz="1000" kern="0">
                          <a:effectLst/>
                        </a:rPr>
                        <a:t>type_id_array</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92228794"/>
                  </a:ext>
                </a:extLst>
              </a:tr>
              <a:tr h="359410">
                <a:tc>
                  <a:txBody>
                    <a:bodyPr/>
                    <a:lstStyle/>
                    <a:p>
                      <a:pPr algn="ctr">
                        <a:spcAft>
                          <a:spcPts val="0"/>
                        </a:spcAft>
                      </a:pPr>
                      <a:r>
                        <a:rPr lang="en-US" sz="1000" kern="0">
                          <a:effectLst/>
                        </a:rPr>
                        <a:t>wardrobe/matting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对衣物进行抠图操作</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clothing_pic_array</a:t>
                      </a:r>
                      <a:br>
                        <a:rPr lang="en-US" sz="1000" kern="0">
                          <a:effectLst/>
                        </a:rPr>
                      </a:br>
                      <a:r>
                        <a:rPr lang="en-US" sz="10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68568568"/>
                  </a:ext>
                </a:extLst>
              </a:tr>
              <a:tr h="359410">
                <a:tc>
                  <a:txBody>
                    <a:bodyPr/>
                    <a:lstStyle/>
                    <a:p>
                      <a:pPr algn="ctr">
                        <a:spcAft>
                          <a:spcPts val="0"/>
                        </a:spcAft>
                      </a:pPr>
                      <a:r>
                        <a:rPr lang="en-US" sz="1000" kern="0">
                          <a:effectLst/>
                        </a:rPr>
                        <a:t>wardrobe/deleteClothing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删除衣物</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clothing_id</a:t>
                      </a:r>
                      <a:br>
                        <a:rPr lang="en-US" sz="1000" kern="0">
                          <a:effectLst/>
                        </a:rPr>
                      </a:br>
                      <a:r>
                        <a:rPr lang="en-US" sz="10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4590448"/>
                  </a:ext>
                </a:extLst>
              </a:tr>
              <a:tr h="539115">
                <a:tc>
                  <a:txBody>
                    <a:bodyPr/>
                    <a:lstStyle/>
                    <a:p>
                      <a:pPr algn="ctr">
                        <a:spcAft>
                          <a:spcPts val="0"/>
                        </a:spcAft>
                      </a:pPr>
                      <a:r>
                        <a:rPr lang="en-US" sz="1000" kern="0">
                          <a:effectLst/>
                        </a:rPr>
                        <a:t>wardrobe/modifyClothing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修改衣物</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dirty="0" err="1">
                          <a:effectLst/>
                        </a:rPr>
                        <a:t>clothing_id</a:t>
                      </a:r>
                      <a:br>
                        <a:rPr lang="en-US" sz="1000" kern="0" dirty="0">
                          <a:effectLst/>
                        </a:rPr>
                      </a:br>
                      <a:r>
                        <a:rPr lang="en-US" sz="1000" kern="0" dirty="0" err="1">
                          <a:effectLst/>
                        </a:rPr>
                        <a:t>user_id</a:t>
                      </a:r>
                      <a:br>
                        <a:rPr lang="en-US" sz="1000" kern="0" dirty="0">
                          <a:effectLst/>
                        </a:rPr>
                      </a:br>
                      <a:r>
                        <a:rPr lang="en-US" sz="1000" kern="0" dirty="0" err="1">
                          <a:effectLst/>
                        </a:rPr>
                        <a:t>type_id</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138720048"/>
                  </a:ext>
                </a:extLst>
              </a:tr>
            </a:tbl>
          </a:graphicData>
        </a:graphic>
      </p:graphicFrame>
    </p:spTree>
    <p:extLst>
      <p:ext uri="{BB962C8B-B14F-4D97-AF65-F5344CB8AC3E}">
        <p14:creationId xmlns:p14="http://schemas.microsoft.com/office/powerpoint/2010/main" val="251802337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0" y="3367982"/>
            <a:ext cx="630649" cy="925024"/>
          </a:xfrm>
          <a:prstGeom prst="rect">
            <a:avLst/>
          </a:prstGeom>
          <a:noFill/>
          <a:ln>
            <a:noFill/>
          </a:ln>
        </p:spPr>
      </p:pic>
      <p:grpSp>
        <p:nvGrpSpPr>
          <p:cNvPr id="869" name="Google Shape;869;p35"/>
          <p:cNvGrpSpPr/>
          <p:nvPr/>
        </p:nvGrpSpPr>
        <p:grpSpPr>
          <a:xfrm>
            <a:off x="6504369" y="642584"/>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05720" y="1567715"/>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社区</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425D7A01-4576-41CF-8981-17C05A87D77B}"/>
              </a:ext>
            </a:extLst>
          </p:cNvPr>
          <p:cNvGraphicFramePr>
            <a:graphicFrameLocks noGrp="1"/>
          </p:cNvGraphicFramePr>
          <p:nvPr/>
        </p:nvGraphicFramePr>
        <p:xfrm>
          <a:off x="1622742" y="1442720"/>
          <a:ext cx="5898515" cy="2835910"/>
        </p:xfrm>
        <a:graphic>
          <a:graphicData uri="http://schemas.openxmlformats.org/drawingml/2006/table">
            <a:tbl>
              <a:tblPr firstRow="1" firstCol="1" bandRow="1">
                <a:tableStyleId>{6CC53789-9DAD-44E7-A620-32084E5B6F51}</a:tableStyleId>
              </a:tblPr>
              <a:tblGrid>
                <a:gridCol w="1815465">
                  <a:extLst>
                    <a:ext uri="{9D8B030D-6E8A-4147-A177-3AD203B41FA5}">
                      <a16:colId xmlns:a16="http://schemas.microsoft.com/office/drawing/2014/main" val="3877616436"/>
                    </a:ext>
                  </a:extLst>
                </a:gridCol>
                <a:gridCol w="1756410">
                  <a:extLst>
                    <a:ext uri="{9D8B030D-6E8A-4147-A177-3AD203B41FA5}">
                      <a16:colId xmlns:a16="http://schemas.microsoft.com/office/drawing/2014/main" val="2933737189"/>
                    </a:ext>
                  </a:extLst>
                </a:gridCol>
                <a:gridCol w="1093470">
                  <a:extLst>
                    <a:ext uri="{9D8B030D-6E8A-4147-A177-3AD203B41FA5}">
                      <a16:colId xmlns:a16="http://schemas.microsoft.com/office/drawing/2014/main" val="4018096791"/>
                    </a:ext>
                  </a:extLst>
                </a:gridCol>
                <a:gridCol w="1233170">
                  <a:extLst>
                    <a:ext uri="{9D8B030D-6E8A-4147-A177-3AD203B41FA5}">
                      <a16:colId xmlns:a16="http://schemas.microsoft.com/office/drawing/2014/main" val="1167509392"/>
                    </a:ext>
                  </a:extLst>
                </a:gridCol>
              </a:tblGrid>
              <a:tr h="185420">
                <a:tc>
                  <a:txBody>
                    <a:bodyPr/>
                    <a:lstStyle/>
                    <a:p>
                      <a:pPr algn="ctr">
                        <a:spcAft>
                          <a:spcPts val="0"/>
                        </a:spcAft>
                      </a:pPr>
                      <a:r>
                        <a:rPr lang="zh-CN" sz="1000" kern="0">
                          <a:effectLst/>
                        </a:rPr>
                        <a:t>接口格式</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000" kern="0">
                          <a:effectLst/>
                        </a:rPr>
                        <a:t>接口功能</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000" kern="0">
                          <a:effectLst/>
                        </a:rPr>
                        <a:t>请求方法</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000" kern="0">
                          <a:effectLst/>
                        </a:rPr>
                        <a:t>请求体</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728788338"/>
                  </a:ext>
                </a:extLst>
              </a:tr>
              <a:tr h="1117600">
                <a:tc>
                  <a:txBody>
                    <a:bodyPr/>
                    <a:lstStyle/>
                    <a:p>
                      <a:pPr algn="ctr">
                        <a:spcAft>
                          <a:spcPts val="0"/>
                        </a:spcAft>
                      </a:pPr>
                      <a:r>
                        <a:rPr lang="en-US" sz="1000" kern="0">
                          <a:effectLst/>
                        </a:rPr>
                        <a:t>community/showAllBlog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获得所有博客</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05642799"/>
                  </a:ext>
                </a:extLst>
              </a:tr>
              <a:tr h="558800">
                <a:tc>
                  <a:txBody>
                    <a:bodyPr/>
                    <a:lstStyle/>
                    <a:p>
                      <a:pPr algn="ctr">
                        <a:spcAft>
                          <a:spcPts val="0"/>
                        </a:spcAft>
                      </a:pPr>
                      <a:r>
                        <a:rPr lang="en-US" sz="1000" kern="0">
                          <a:effectLst/>
                        </a:rPr>
                        <a:t>community/showSubscribeBlog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获得该用户关注人的博客</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27310855"/>
                  </a:ext>
                </a:extLst>
              </a:tr>
              <a:tr h="364490">
                <a:tc>
                  <a:txBody>
                    <a:bodyPr/>
                    <a:lstStyle/>
                    <a:p>
                      <a:pPr algn="ctr">
                        <a:spcAft>
                          <a:spcPts val="0"/>
                        </a:spcAft>
                      </a:pPr>
                      <a:r>
                        <a:rPr lang="en-US" sz="1000" kern="0">
                          <a:effectLst/>
                        </a:rPr>
                        <a:t>community/searchBlog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搜索博客</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keyword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89088053"/>
                  </a:ext>
                </a:extLst>
              </a:tr>
              <a:tr h="558800">
                <a:tc>
                  <a:txBody>
                    <a:bodyPr/>
                    <a:lstStyle/>
                    <a:p>
                      <a:pPr algn="ctr">
                        <a:spcAft>
                          <a:spcPts val="0"/>
                        </a:spcAft>
                      </a:pPr>
                      <a:r>
                        <a:rPr lang="en-US" sz="1000" kern="0">
                          <a:effectLst/>
                        </a:rPr>
                        <a:t>community/postBlog</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发布博客</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dirty="0" err="1">
                          <a:effectLst/>
                        </a:rPr>
                        <a:t>user_id</a:t>
                      </a:r>
                      <a:br>
                        <a:rPr lang="en-US" sz="1000" kern="0" dirty="0">
                          <a:effectLst/>
                        </a:rPr>
                      </a:br>
                      <a:r>
                        <a:rPr lang="en-US" sz="1000" kern="0" dirty="0" err="1">
                          <a:effectLst/>
                        </a:rPr>
                        <a:t>blog_article</a:t>
                      </a:r>
                      <a:br>
                        <a:rPr lang="en-US" sz="1000" kern="0" dirty="0">
                          <a:effectLst/>
                        </a:rPr>
                      </a:br>
                      <a:r>
                        <a:rPr lang="en-US" sz="1000" kern="0" dirty="0" err="1">
                          <a:effectLst/>
                        </a:rPr>
                        <a:t>blog_picture</a:t>
                      </a:r>
                      <a:br>
                        <a:rPr lang="en-US" sz="1000" kern="0" dirty="0">
                          <a:effectLst/>
                        </a:rPr>
                      </a:br>
                      <a:r>
                        <a:rPr lang="en-US" sz="1000" kern="0" dirty="0" err="1">
                          <a:effectLst/>
                        </a:rPr>
                        <a:t>blog_title</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451403499"/>
                  </a:ext>
                </a:extLst>
              </a:tr>
            </a:tbl>
          </a:graphicData>
        </a:graphic>
      </p:graphicFrame>
    </p:spTree>
    <p:extLst>
      <p:ext uri="{BB962C8B-B14F-4D97-AF65-F5344CB8AC3E}">
        <p14:creationId xmlns:p14="http://schemas.microsoft.com/office/powerpoint/2010/main" val="41046483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0" y="3367982"/>
            <a:ext cx="630649" cy="925024"/>
          </a:xfrm>
          <a:prstGeom prst="rect">
            <a:avLst/>
          </a:prstGeom>
          <a:noFill/>
          <a:ln>
            <a:noFill/>
          </a:ln>
        </p:spPr>
      </p:pic>
      <p:grpSp>
        <p:nvGrpSpPr>
          <p:cNvPr id="869" name="Google Shape;869;p35"/>
          <p:cNvGrpSpPr/>
          <p:nvPr/>
        </p:nvGrpSpPr>
        <p:grpSpPr>
          <a:xfrm>
            <a:off x="6504369" y="642584"/>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05720" y="1567715"/>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我的</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2A0DD2A2-15E1-498F-BD69-0B76CA8CD4DB}"/>
              </a:ext>
            </a:extLst>
          </p:cNvPr>
          <p:cNvGraphicFramePr>
            <a:graphicFrameLocks noGrp="1"/>
          </p:cNvGraphicFramePr>
          <p:nvPr/>
        </p:nvGraphicFramePr>
        <p:xfrm>
          <a:off x="1622742" y="1557655"/>
          <a:ext cx="5898515" cy="2606040"/>
        </p:xfrm>
        <a:graphic>
          <a:graphicData uri="http://schemas.openxmlformats.org/drawingml/2006/table">
            <a:tbl>
              <a:tblPr firstRow="1" firstCol="1" bandRow="1">
                <a:tableStyleId>{6CC53789-9DAD-44E7-A620-32084E5B6F51}</a:tableStyleId>
              </a:tblPr>
              <a:tblGrid>
                <a:gridCol w="1815465">
                  <a:extLst>
                    <a:ext uri="{9D8B030D-6E8A-4147-A177-3AD203B41FA5}">
                      <a16:colId xmlns:a16="http://schemas.microsoft.com/office/drawing/2014/main" val="1612609558"/>
                    </a:ext>
                  </a:extLst>
                </a:gridCol>
                <a:gridCol w="1756410">
                  <a:extLst>
                    <a:ext uri="{9D8B030D-6E8A-4147-A177-3AD203B41FA5}">
                      <a16:colId xmlns:a16="http://schemas.microsoft.com/office/drawing/2014/main" val="908104160"/>
                    </a:ext>
                  </a:extLst>
                </a:gridCol>
                <a:gridCol w="1093470">
                  <a:extLst>
                    <a:ext uri="{9D8B030D-6E8A-4147-A177-3AD203B41FA5}">
                      <a16:colId xmlns:a16="http://schemas.microsoft.com/office/drawing/2014/main" val="3753726731"/>
                    </a:ext>
                  </a:extLst>
                </a:gridCol>
                <a:gridCol w="1233170">
                  <a:extLst>
                    <a:ext uri="{9D8B030D-6E8A-4147-A177-3AD203B41FA5}">
                      <a16:colId xmlns:a16="http://schemas.microsoft.com/office/drawing/2014/main" val="1405284686"/>
                    </a:ext>
                  </a:extLst>
                </a:gridCol>
              </a:tblGrid>
              <a:tr h="185420">
                <a:tc>
                  <a:txBody>
                    <a:bodyPr/>
                    <a:lstStyle/>
                    <a:p>
                      <a:pPr algn="ctr">
                        <a:spcAft>
                          <a:spcPts val="0"/>
                        </a:spcAft>
                      </a:pPr>
                      <a:r>
                        <a:rPr lang="zh-CN" sz="1100" kern="0">
                          <a:effectLst/>
                        </a:rPr>
                        <a:t>接口格式</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接口功能</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请求方法</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请求体</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5574260"/>
                  </a:ext>
                </a:extLst>
              </a:tr>
              <a:tr h="1117600">
                <a:tc>
                  <a:txBody>
                    <a:bodyPr/>
                    <a:lstStyle/>
                    <a:p>
                      <a:pPr algn="ctr">
                        <a:spcAft>
                          <a:spcPts val="0"/>
                        </a:spcAft>
                      </a:pPr>
                      <a:r>
                        <a:rPr lang="en-US" sz="1000" kern="0">
                          <a:effectLst/>
                        </a:rPr>
                        <a:t>my/modifyInfo</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修改个人信息</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user_id</a:t>
                      </a:r>
                      <a:br>
                        <a:rPr lang="en-US" sz="1000" kern="0">
                          <a:effectLst/>
                        </a:rPr>
                      </a:br>
                      <a:r>
                        <a:rPr lang="en-US" sz="1000" kern="0">
                          <a:effectLst/>
                        </a:rPr>
                        <a:t>user_nickname</a:t>
                      </a:r>
                      <a:br>
                        <a:rPr lang="en-US" sz="1000" kern="0">
                          <a:effectLst/>
                        </a:rPr>
                      </a:br>
                      <a:r>
                        <a:rPr lang="en-US" sz="1000" kern="0">
                          <a:effectLst/>
                        </a:rPr>
                        <a:t>user_sex</a:t>
                      </a:r>
                      <a:br>
                        <a:rPr lang="en-US" sz="1000" kern="0">
                          <a:effectLst/>
                        </a:rPr>
                      </a:br>
                      <a:r>
                        <a:rPr lang="en-US" sz="1000" kern="0">
                          <a:effectLst/>
                        </a:rPr>
                        <a:t>user_profile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055843618"/>
                  </a:ext>
                </a:extLst>
              </a:tr>
              <a:tr h="558800">
                <a:tc>
                  <a:txBody>
                    <a:bodyPr/>
                    <a:lstStyle/>
                    <a:p>
                      <a:pPr algn="ctr">
                        <a:spcAft>
                          <a:spcPts val="0"/>
                        </a:spcAft>
                      </a:pPr>
                      <a:r>
                        <a:rPr lang="en-US" sz="1000" kern="0">
                          <a:effectLst/>
                        </a:rPr>
                        <a:t>my/collection</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查看用户收藏的所有博客</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847279545"/>
                  </a:ext>
                </a:extLst>
              </a:tr>
              <a:tr h="185420">
                <a:tc>
                  <a:txBody>
                    <a:bodyPr/>
                    <a:lstStyle/>
                    <a:p>
                      <a:pPr algn="ctr">
                        <a:spcAft>
                          <a:spcPts val="0"/>
                        </a:spcAft>
                      </a:pPr>
                      <a:r>
                        <a:rPr lang="en-US" sz="1000" kern="0">
                          <a:effectLst/>
                        </a:rPr>
                        <a:t>my/subscribe</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查看用户所有的关注者</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user_id</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479427231"/>
                  </a:ext>
                </a:extLst>
              </a:tr>
              <a:tr h="558800">
                <a:tc>
                  <a:txBody>
                    <a:bodyPr/>
                    <a:lstStyle/>
                    <a:p>
                      <a:pPr algn="ctr">
                        <a:spcAft>
                          <a:spcPts val="0"/>
                        </a:spcAft>
                      </a:pPr>
                      <a:r>
                        <a:rPr lang="en-US" sz="1000" kern="0">
                          <a:effectLst/>
                        </a:rPr>
                        <a:t>my/follower</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查看所有粉丝</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a:effectLst/>
                        </a:rPr>
                        <a:t>post</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000" kern="0" dirty="0" err="1">
                          <a:effectLst/>
                        </a:rPr>
                        <a:t>user_id</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717546944"/>
                  </a:ext>
                </a:extLst>
              </a:tr>
            </a:tbl>
          </a:graphicData>
        </a:graphic>
      </p:graphicFrame>
    </p:spTree>
    <p:extLst>
      <p:ext uri="{BB962C8B-B14F-4D97-AF65-F5344CB8AC3E}">
        <p14:creationId xmlns:p14="http://schemas.microsoft.com/office/powerpoint/2010/main" val="25759892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130"/>
        <p:cNvGrpSpPr/>
        <p:nvPr/>
      </p:nvGrpSpPr>
      <p:grpSpPr>
        <a:xfrm>
          <a:off x="0" y="0"/>
          <a:ext cx="0" cy="0"/>
          <a:chOff x="0" y="0"/>
          <a:chExt cx="0" cy="0"/>
        </a:xfrm>
      </p:grpSpPr>
      <p:grpSp>
        <p:nvGrpSpPr>
          <p:cNvPr id="1131" name="Google Shape;1131;p38"/>
          <p:cNvGrpSpPr/>
          <p:nvPr/>
        </p:nvGrpSpPr>
        <p:grpSpPr>
          <a:xfrm>
            <a:off x="195842" y="1064773"/>
            <a:ext cx="9142590" cy="4414049"/>
            <a:chOff x="3301125" y="2268425"/>
            <a:chExt cx="1404725" cy="637750"/>
          </a:xfrm>
        </p:grpSpPr>
        <p:sp>
          <p:nvSpPr>
            <p:cNvPr id="1132" name="Google Shape;1132;p38"/>
            <p:cNvSpPr/>
            <p:nvPr/>
          </p:nvSpPr>
          <p:spPr>
            <a:xfrm>
              <a:off x="3881575" y="2292400"/>
              <a:ext cx="11375" cy="5375"/>
            </a:xfrm>
            <a:custGeom>
              <a:avLst/>
              <a:gdLst/>
              <a:ahLst/>
              <a:cxnLst/>
              <a:rect l="l" t="t" r="r" b="b"/>
              <a:pathLst>
                <a:path w="455" h="215" extrusionOk="0">
                  <a:moveTo>
                    <a:pt x="302" y="0"/>
                  </a:moveTo>
                  <a:cubicBezTo>
                    <a:pt x="275" y="0"/>
                    <a:pt x="249" y="3"/>
                    <a:pt x="222" y="8"/>
                  </a:cubicBezTo>
                  <a:cubicBezTo>
                    <a:pt x="161" y="19"/>
                    <a:pt x="102" y="42"/>
                    <a:pt x="50" y="76"/>
                  </a:cubicBezTo>
                  <a:cubicBezTo>
                    <a:pt x="17" y="97"/>
                    <a:pt x="1" y="142"/>
                    <a:pt x="24" y="178"/>
                  </a:cubicBezTo>
                  <a:cubicBezTo>
                    <a:pt x="37" y="200"/>
                    <a:pt x="64" y="215"/>
                    <a:pt x="90" y="215"/>
                  </a:cubicBezTo>
                  <a:cubicBezTo>
                    <a:pt x="102" y="215"/>
                    <a:pt x="114" y="212"/>
                    <a:pt x="125" y="204"/>
                  </a:cubicBezTo>
                  <a:cubicBezTo>
                    <a:pt x="137" y="197"/>
                    <a:pt x="148" y="190"/>
                    <a:pt x="160" y="183"/>
                  </a:cubicBezTo>
                  <a:cubicBezTo>
                    <a:pt x="166" y="180"/>
                    <a:pt x="172" y="177"/>
                    <a:pt x="179" y="174"/>
                  </a:cubicBezTo>
                  <a:lnTo>
                    <a:pt x="182" y="172"/>
                  </a:lnTo>
                  <a:lnTo>
                    <a:pt x="182" y="172"/>
                  </a:lnTo>
                  <a:cubicBezTo>
                    <a:pt x="183" y="172"/>
                    <a:pt x="183" y="172"/>
                    <a:pt x="184" y="172"/>
                  </a:cubicBezTo>
                  <a:cubicBezTo>
                    <a:pt x="208" y="162"/>
                    <a:pt x="234" y="155"/>
                    <a:pt x="259" y="150"/>
                  </a:cubicBezTo>
                  <a:lnTo>
                    <a:pt x="268" y="148"/>
                  </a:lnTo>
                  <a:cubicBezTo>
                    <a:pt x="273" y="148"/>
                    <a:pt x="274" y="148"/>
                    <a:pt x="274" y="148"/>
                  </a:cubicBezTo>
                  <a:lnTo>
                    <a:pt x="274" y="148"/>
                  </a:lnTo>
                  <a:cubicBezTo>
                    <a:pt x="273" y="148"/>
                    <a:pt x="270" y="148"/>
                    <a:pt x="264" y="148"/>
                  </a:cubicBezTo>
                  <a:cubicBezTo>
                    <a:pt x="270" y="147"/>
                    <a:pt x="274" y="146"/>
                    <a:pt x="279" y="146"/>
                  </a:cubicBezTo>
                  <a:cubicBezTo>
                    <a:pt x="281" y="146"/>
                    <a:pt x="283" y="146"/>
                    <a:pt x="285" y="146"/>
                  </a:cubicBezTo>
                  <a:cubicBezTo>
                    <a:pt x="297" y="145"/>
                    <a:pt x="309" y="145"/>
                    <a:pt x="321" y="145"/>
                  </a:cubicBezTo>
                  <a:cubicBezTo>
                    <a:pt x="325" y="145"/>
                    <a:pt x="329" y="145"/>
                    <a:pt x="333" y="145"/>
                  </a:cubicBezTo>
                  <a:cubicBezTo>
                    <a:pt x="343" y="145"/>
                    <a:pt x="352" y="146"/>
                    <a:pt x="362" y="146"/>
                  </a:cubicBezTo>
                  <a:cubicBezTo>
                    <a:pt x="373" y="146"/>
                    <a:pt x="384" y="145"/>
                    <a:pt x="395" y="144"/>
                  </a:cubicBezTo>
                  <a:lnTo>
                    <a:pt x="404" y="142"/>
                  </a:lnTo>
                  <a:cubicBezTo>
                    <a:pt x="411" y="140"/>
                    <a:pt x="417" y="138"/>
                    <a:pt x="423" y="135"/>
                  </a:cubicBezTo>
                  <a:cubicBezTo>
                    <a:pt x="439" y="125"/>
                    <a:pt x="451" y="108"/>
                    <a:pt x="453" y="89"/>
                  </a:cubicBezTo>
                  <a:cubicBezTo>
                    <a:pt x="455" y="70"/>
                    <a:pt x="449" y="51"/>
                    <a:pt x="436" y="38"/>
                  </a:cubicBezTo>
                  <a:cubicBezTo>
                    <a:pt x="411" y="7"/>
                    <a:pt x="360" y="4"/>
                    <a:pt x="323" y="1"/>
                  </a:cubicBezTo>
                  <a:cubicBezTo>
                    <a:pt x="316" y="0"/>
                    <a:pt x="309" y="0"/>
                    <a:pt x="30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3851975" y="2279000"/>
              <a:ext cx="11150" cy="6050"/>
            </a:xfrm>
            <a:custGeom>
              <a:avLst/>
              <a:gdLst/>
              <a:ahLst/>
              <a:cxnLst/>
              <a:rect l="l" t="t" r="r" b="b"/>
              <a:pathLst>
                <a:path w="446" h="242" extrusionOk="0">
                  <a:moveTo>
                    <a:pt x="200" y="200"/>
                  </a:moveTo>
                  <a:lnTo>
                    <a:pt x="185" y="206"/>
                  </a:lnTo>
                  <a:cubicBezTo>
                    <a:pt x="190" y="204"/>
                    <a:pt x="195" y="202"/>
                    <a:pt x="200" y="200"/>
                  </a:cubicBezTo>
                  <a:close/>
                  <a:moveTo>
                    <a:pt x="303" y="1"/>
                  </a:moveTo>
                  <a:cubicBezTo>
                    <a:pt x="298" y="1"/>
                    <a:pt x="294" y="1"/>
                    <a:pt x="289" y="1"/>
                  </a:cubicBezTo>
                  <a:cubicBezTo>
                    <a:pt x="275" y="3"/>
                    <a:pt x="259" y="6"/>
                    <a:pt x="243" y="9"/>
                  </a:cubicBezTo>
                  <a:cubicBezTo>
                    <a:pt x="223" y="12"/>
                    <a:pt x="203" y="17"/>
                    <a:pt x="183" y="23"/>
                  </a:cubicBezTo>
                  <a:cubicBezTo>
                    <a:pt x="139" y="37"/>
                    <a:pt x="95" y="57"/>
                    <a:pt x="56" y="84"/>
                  </a:cubicBezTo>
                  <a:cubicBezTo>
                    <a:pt x="20" y="108"/>
                    <a:pt x="1" y="159"/>
                    <a:pt x="26" y="200"/>
                  </a:cubicBezTo>
                  <a:cubicBezTo>
                    <a:pt x="42" y="225"/>
                    <a:pt x="71" y="242"/>
                    <a:pt x="101" y="242"/>
                  </a:cubicBezTo>
                  <a:cubicBezTo>
                    <a:pt x="115" y="242"/>
                    <a:pt x="129" y="238"/>
                    <a:pt x="142" y="230"/>
                  </a:cubicBezTo>
                  <a:lnTo>
                    <a:pt x="143" y="230"/>
                  </a:lnTo>
                  <a:cubicBezTo>
                    <a:pt x="162" y="218"/>
                    <a:pt x="182" y="208"/>
                    <a:pt x="203" y="199"/>
                  </a:cubicBezTo>
                  <a:lnTo>
                    <a:pt x="203" y="199"/>
                  </a:lnTo>
                  <a:cubicBezTo>
                    <a:pt x="227" y="190"/>
                    <a:pt x="251" y="184"/>
                    <a:pt x="276" y="179"/>
                  </a:cubicBezTo>
                  <a:lnTo>
                    <a:pt x="276" y="179"/>
                  </a:lnTo>
                  <a:cubicBezTo>
                    <a:pt x="295" y="178"/>
                    <a:pt x="313" y="176"/>
                    <a:pt x="332" y="172"/>
                  </a:cubicBezTo>
                  <a:lnTo>
                    <a:pt x="332" y="172"/>
                  </a:lnTo>
                  <a:cubicBezTo>
                    <a:pt x="357" y="170"/>
                    <a:pt x="382" y="170"/>
                    <a:pt x="405" y="157"/>
                  </a:cubicBezTo>
                  <a:cubicBezTo>
                    <a:pt x="431" y="143"/>
                    <a:pt x="445" y="116"/>
                    <a:pt x="445" y="89"/>
                  </a:cubicBezTo>
                  <a:cubicBezTo>
                    <a:pt x="445" y="58"/>
                    <a:pt x="429" y="37"/>
                    <a:pt x="405" y="20"/>
                  </a:cubicBezTo>
                  <a:cubicBezTo>
                    <a:pt x="385" y="5"/>
                    <a:pt x="356" y="3"/>
                    <a:pt x="330" y="3"/>
                  </a:cubicBezTo>
                  <a:lnTo>
                    <a:pt x="330" y="3"/>
                  </a:lnTo>
                  <a:cubicBezTo>
                    <a:pt x="321" y="2"/>
                    <a:pt x="312" y="1"/>
                    <a:pt x="30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3641950" y="2284900"/>
              <a:ext cx="12375" cy="4975"/>
            </a:xfrm>
            <a:custGeom>
              <a:avLst/>
              <a:gdLst/>
              <a:ahLst/>
              <a:cxnLst/>
              <a:rect l="l" t="t" r="r" b="b"/>
              <a:pathLst>
                <a:path w="495" h="199" extrusionOk="0">
                  <a:moveTo>
                    <a:pt x="318" y="0"/>
                  </a:moveTo>
                  <a:cubicBezTo>
                    <a:pt x="296" y="0"/>
                    <a:pt x="275" y="3"/>
                    <a:pt x="253" y="6"/>
                  </a:cubicBezTo>
                  <a:cubicBezTo>
                    <a:pt x="181" y="16"/>
                    <a:pt x="111" y="37"/>
                    <a:pt x="45" y="69"/>
                  </a:cubicBezTo>
                  <a:cubicBezTo>
                    <a:pt x="11" y="84"/>
                    <a:pt x="1" y="134"/>
                    <a:pt x="20" y="165"/>
                  </a:cubicBezTo>
                  <a:cubicBezTo>
                    <a:pt x="33" y="187"/>
                    <a:pt x="57" y="199"/>
                    <a:pt x="81" y="199"/>
                  </a:cubicBezTo>
                  <a:cubicBezTo>
                    <a:pt x="93" y="199"/>
                    <a:pt x="105" y="196"/>
                    <a:pt x="116" y="190"/>
                  </a:cubicBezTo>
                  <a:lnTo>
                    <a:pt x="116" y="191"/>
                  </a:lnTo>
                  <a:cubicBezTo>
                    <a:pt x="124" y="187"/>
                    <a:pt x="133" y="183"/>
                    <a:pt x="142" y="179"/>
                  </a:cubicBezTo>
                  <a:lnTo>
                    <a:pt x="142" y="179"/>
                  </a:lnTo>
                  <a:cubicBezTo>
                    <a:pt x="143" y="179"/>
                    <a:pt x="151" y="176"/>
                    <a:pt x="154" y="174"/>
                  </a:cubicBezTo>
                  <a:lnTo>
                    <a:pt x="169" y="168"/>
                  </a:lnTo>
                  <a:cubicBezTo>
                    <a:pt x="193" y="160"/>
                    <a:pt x="216" y="153"/>
                    <a:pt x="240" y="147"/>
                  </a:cubicBezTo>
                  <a:cubicBezTo>
                    <a:pt x="263" y="142"/>
                    <a:pt x="286" y="137"/>
                    <a:pt x="310" y="134"/>
                  </a:cubicBezTo>
                  <a:lnTo>
                    <a:pt x="318" y="133"/>
                  </a:lnTo>
                  <a:lnTo>
                    <a:pt x="315" y="133"/>
                  </a:lnTo>
                  <a:lnTo>
                    <a:pt x="333" y="131"/>
                  </a:lnTo>
                  <a:cubicBezTo>
                    <a:pt x="347" y="130"/>
                    <a:pt x="361" y="127"/>
                    <a:pt x="373" y="120"/>
                  </a:cubicBezTo>
                  <a:lnTo>
                    <a:pt x="373" y="120"/>
                  </a:lnTo>
                  <a:cubicBezTo>
                    <a:pt x="376" y="120"/>
                    <a:pt x="378" y="120"/>
                    <a:pt x="380" y="120"/>
                  </a:cubicBezTo>
                  <a:cubicBezTo>
                    <a:pt x="378" y="120"/>
                    <a:pt x="377" y="120"/>
                    <a:pt x="377" y="120"/>
                  </a:cubicBezTo>
                  <a:cubicBezTo>
                    <a:pt x="378" y="120"/>
                    <a:pt x="385" y="119"/>
                    <a:pt x="386" y="118"/>
                  </a:cubicBezTo>
                  <a:cubicBezTo>
                    <a:pt x="394" y="117"/>
                    <a:pt x="403" y="116"/>
                    <a:pt x="412" y="116"/>
                  </a:cubicBezTo>
                  <a:cubicBezTo>
                    <a:pt x="432" y="115"/>
                    <a:pt x="452" y="111"/>
                    <a:pt x="471" y="102"/>
                  </a:cubicBezTo>
                  <a:cubicBezTo>
                    <a:pt x="491" y="90"/>
                    <a:pt x="494" y="63"/>
                    <a:pt x="478" y="46"/>
                  </a:cubicBezTo>
                  <a:cubicBezTo>
                    <a:pt x="464" y="33"/>
                    <a:pt x="447" y="24"/>
                    <a:pt x="428" y="19"/>
                  </a:cubicBezTo>
                  <a:cubicBezTo>
                    <a:pt x="411" y="14"/>
                    <a:pt x="394" y="11"/>
                    <a:pt x="377" y="10"/>
                  </a:cubicBezTo>
                  <a:cubicBezTo>
                    <a:pt x="377" y="10"/>
                    <a:pt x="376" y="10"/>
                    <a:pt x="376" y="10"/>
                  </a:cubicBezTo>
                  <a:lnTo>
                    <a:pt x="376" y="10"/>
                  </a:lnTo>
                  <a:cubicBezTo>
                    <a:pt x="376" y="10"/>
                    <a:pt x="376" y="10"/>
                    <a:pt x="376" y="10"/>
                  </a:cubicBezTo>
                  <a:cubicBezTo>
                    <a:pt x="366" y="4"/>
                    <a:pt x="354" y="0"/>
                    <a:pt x="34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3658400" y="2294925"/>
              <a:ext cx="7950" cy="3625"/>
            </a:xfrm>
            <a:custGeom>
              <a:avLst/>
              <a:gdLst/>
              <a:ahLst/>
              <a:cxnLst/>
              <a:rect l="l" t="t" r="r" b="b"/>
              <a:pathLst>
                <a:path w="318" h="145" extrusionOk="0">
                  <a:moveTo>
                    <a:pt x="73" y="0"/>
                  </a:moveTo>
                  <a:cubicBezTo>
                    <a:pt x="33" y="0"/>
                    <a:pt x="2" y="33"/>
                    <a:pt x="1" y="72"/>
                  </a:cubicBezTo>
                  <a:cubicBezTo>
                    <a:pt x="2" y="112"/>
                    <a:pt x="33" y="144"/>
                    <a:pt x="73" y="144"/>
                  </a:cubicBezTo>
                  <a:lnTo>
                    <a:pt x="168" y="142"/>
                  </a:lnTo>
                  <a:lnTo>
                    <a:pt x="215" y="142"/>
                  </a:lnTo>
                  <a:cubicBezTo>
                    <a:pt x="227" y="142"/>
                    <a:pt x="239" y="140"/>
                    <a:pt x="250" y="137"/>
                  </a:cubicBezTo>
                  <a:lnTo>
                    <a:pt x="275" y="129"/>
                  </a:lnTo>
                  <a:cubicBezTo>
                    <a:pt x="300" y="121"/>
                    <a:pt x="317" y="98"/>
                    <a:pt x="318" y="72"/>
                  </a:cubicBezTo>
                  <a:cubicBezTo>
                    <a:pt x="317" y="46"/>
                    <a:pt x="300" y="23"/>
                    <a:pt x="275" y="16"/>
                  </a:cubicBezTo>
                  <a:lnTo>
                    <a:pt x="253" y="8"/>
                  </a:lnTo>
                  <a:cubicBezTo>
                    <a:pt x="240" y="4"/>
                    <a:pt x="227" y="2"/>
                    <a:pt x="215" y="2"/>
                  </a:cubicBezTo>
                  <a:lnTo>
                    <a:pt x="168" y="1"/>
                  </a:lnTo>
                  <a:lnTo>
                    <a:pt x="73"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3491125" y="2782325"/>
              <a:ext cx="12375" cy="4325"/>
            </a:xfrm>
            <a:custGeom>
              <a:avLst/>
              <a:gdLst/>
              <a:ahLst/>
              <a:cxnLst/>
              <a:rect l="l" t="t" r="r" b="b"/>
              <a:pathLst>
                <a:path w="495" h="173" extrusionOk="0">
                  <a:moveTo>
                    <a:pt x="292" y="1"/>
                  </a:moveTo>
                  <a:cubicBezTo>
                    <a:pt x="286" y="1"/>
                    <a:pt x="279" y="1"/>
                    <a:pt x="273" y="2"/>
                  </a:cubicBezTo>
                  <a:cubicBezTo>
                    <a:pt x="209" y="6"/>
                    <a:pt x="144" y="12"/>
                    <a:pt x="80" y="17"/>
                  </a:cubicBezTo>
                  <a:cubicBezTo>
                    <a:pt x="41" y="21"/>
                    <a:pt x="1" y="51"/>
                    <a:pt x="3" y="94"/>
                  </a:cubicBezTo>
                  <a:cubicBezTo>
                    <a:pt x="5" y="133"/>
                    <a:pt x="34" y="173"/>
                    <a:pt x="75" y="173"/>
                  </a:cubicBezTo>
                  <a:cubicBezTo>
                    <a:pt x="77" y="173"/>
                    <a:pt x="78" y="173"/>
                    <a:pt x="80" y="172"/>
                  </a:cubicBezTo>
                  <a:cubicBezTo>
                    <a:pt x="146" y="167"/>
                    <a:pt x="211" y="162"/>
                    <a:pt x="276" y="156"/>
                  </a:cubicBezTo>
                  <a:cubicBezTo>
                    <a:pt x="300" y="155"/>
                    <a:pt x="324" y="149"/>
                    <a:pt x="346" y="141"/>
                  </a:cubicBezTo>
                  <a:lnTo>
                    <a:pt x="356" y="136"/>
                  </a:lnTo>
                  <a:cubicBezTo>
                    <a:pt x="360" y="134"/>
                    <a:pt x="362" y="133"/>
                    <a:pt x="362" y="133"/>
                  </a:cubicBezTo>
                  <a:lnTo>
                    <a:pt x="362" y="133"/>
                  </a:lnTo>
                  <a:cubicBezTo>
                    <a:pt x="362" y="133"/>
                    <a:pt x="361" y="134"/>
                    <a:pt x="358" y="136"/>
                  </a:cubicBezTo>
                  <a:cubicBezTo>
                    <a:pt x="367" y="133"/>
                    <a:pt x="375" y="131"/>
                    <a:pt x="383" y="129"/>
                  </a:cubicBezTo>
                  <a:cubicBezTo>
                    <a:pt x="416" y="120"/>
                    <a:pt x="452" y="114"/>
                    <a:pt x="477" y="90"/>
                  </a:cubicBezTo>
                  <a:cubicBezTo>
                    <a:pt x="494" y="73"/>
                    <a:pt x="490" y="45"/>
                    <a:pt x="470" y="33"/>
                  </a:cubicBezTo>
                  <a:cubicBezTo>
                    <a:pt x="442" y="13"/>
                    <a:pt x="400" y="15"/>
                    <a:pt x="367" y="12"/>
                  </a:cubicBezTo>
                  <a:cubicBezTo>
                    <a:pt x="360" y="11"/>
                    <a:pt x="352" y="11"/>
                    <a:pt x="345" y="10"/>
                  </a:cubicBezTo>
                  <a:lnTo>
                    <a:pt x="345" y="10"/>
                  </a:lnTo>
                  <a:cubicBezTo>
                    <a:pt x="343" y="9"/>
                    <a:pt x="336" y="7"/>
                    <a:pt x="334" y="6"/>
                  </a:cubicBezTo>
                  <a:cubicBezTo>
                    <a:pt x="320" y="2"/>
                    <a:pt x="306" y="1"/>
                    <a:pt x="29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3469250" y="2794425"/>
              <a:ext cx="9275" cy="3650"/>
            </a:xfrm>
            <a:custGeom>
              <a:avLst/>
              <a:gdLst/>
              <a:ahLst/>
              <a:cxnLst/>
              <a:rect l="l" t="t" r="r" b="b"/>
              <a:pathLst>
                <a:path w="371" h="146" extrusionOk="0">
                  <a:moveTo>
                    <a:pt x="278" y="1"/>
                  </a:moveTo>
                  <a:cubicBezTo>
                    <a:pt x="269" y="1"/>
                    <a:pt x="258" y="3"/>
                    <a:pt x="249" y="4"/>
                  </a:cubicBezTo>
                  <a:cubicBezTo>
                    <a:pt x="222" y="6"/>
                    <a:pt x="198" y="10"/>
                    <a:pt x="172" y="13"/>
                  </a:cubicBezTo>
                  <a:lnTo>
                    <a:pt x="44" y="31"/>
                  </a:lnTo>
                  <a:cubicBezTo>
                    <a:pt x="29" y="35"/>
                    <a:pt x="17" y="45"/>
                    <a:pt x="9" y="57"/>
                  </a:cubicBezTo>
                  <a:cubicBezTo>
                    <a:pt x="3" y="69"/>
                    <a:pt x="1" y="82"/>
                    <a:pt x="3" y="94"/>
                  </a:cubicBezTo>
                  <a:cubicBezTo>
                    <a:pt x="6" y="120"/>
                    <a:pt x="29" y="145"/>
                    <a:pt x="56" y="145"/>
                  </a:cubicBezTo>
                  <a:cubicBezTo>
                    <a:pt x="57" y="145"/>
                    <a:pt x="58" y="145"/>
                    <a:pt x="59" y="145"/>
                  </a:cubicBezTo>
                  <a:lnTo>
                    <a:pt x="188" y="131"/>
                  </a:lnTo>
                  <a:cubicBezTo>
                    <a:pt x="213" y="129"/>
                    <a:pt x="238" y="126"/>
                    <a:pt x="262" y="123"/>
                  </a:cubicBezTo>
                  <a:cubicBezTo>
                    <a:pt x="273" y="122"/>
                    <a:pt x="283" y="121"/>
                    <a:pt x="294" y="119"/>
                  </a:cubicBezTo>
                  <a:cubicBezTo>
                    <a:pt x="308" y="114"/>
                    <a:pt x="320" y="109"/>
                    <a:pt x="333" y="101"/>
                  </a:cubicBezTo>
                  <a:cubicBezTo>
                    <a:pt x="371" y="80"/>
                    <a:pt x="362" y="18"/>
                    <a:pt x="320" y="8"/>
                  </a:cubicBezTo>
                  <a:cubicBezTo>
                    <a:pt x="307" y="3"/>
                    <a:pt x="293" y="1"/>
                    <a:pt x="27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3469000" y="2787350"/>
              <a:ext cx="9275" cy="3650"/>
            </a:xfrm>
            <a:custGeom>
              <a:avLst/>
              <a:gdLst/>
              <a:ahLst/>
              <a:cxnLst/>
              <a:rect l="l" t="t" r="r" b="b"/>
              <a:pathLst>
                <a:path w="371" h="146" extrusionOk="0">
                  <a:moveTo>
                    <a:pt x="276" y="1"/>
                  </a:moveTo>
                  <a:cubicBezTo>
                    <a:pt x="267" y="1"/>
                    <a:pt x="258" y="2"/>
                    <a:pt x="248" y="3"/>
                  </a:cubicBezTo>
                  <a:cubicBezTo>
                    <a:pt x="223" y="6"/>
                    <a:pt x="196" y="10"/>
                    <a:pt x="171" y="14"/>
                  </a:cubicBezTo>
                  <a:lnTo>
                    <a:pt x="43" y="32"/>
                  </a:lnTo>
                  <a:cubicBezTo>
                    <a:pt x="29" y="36"/>
                    <a:pt x="16" y="45"/>
                    <a:pt x="9" y="58"/>
                  </a:cubicBezTo>
                  <a:cubicBezTo>
                    <a:pt x="2" y="70"/>
                    <a:pt x="0" y="82"/>
                    <a:pt x="1" y="95"/>
                  </a:cubicBezTo>
                  <a:cubicBezTo>
                    <a:pt x="5" y="120"/>
                    <a:pt x="28" y="146"/>
                    <a:pt x="55" y="146"/>
                  </a:cubicBezTo>
                  <a:cubicBezTo>
                    <a:pt x="56" y="146"/>
                    <a:pt x="57" y="145"/>
                    <a:pt x="58" y="145"/>
                  </a:cubicBezTo>
                  <a:lnTo>
                    <a:pt x="187" y="132"/>
                  </a:lnTo>
                  <a:cubicBezTo>
                    <a:pt x="211" y="130"/>
                    <a:pt x="236" y="126"/>
                    <a:pt x="261" y="123"/>
                  </a:cubicBezTo>
                  <a:cubicBezTo>
                    <a:pt x="271" y="122"/>
                    <a:pt x="282" y="121"/>
                    <a:pt x="292" y="119"/>
                  </a:cubicBezTo>
                  <a:cubicBezTo>
                    <a:pt x="306" y="115"/>
                    <a:pt x="320" y="110"/>
                    <a:pt x="332" y="101"/>
                  </a:cubicBezTo>
                  <a:cubicBezTo>
                    <a:pt x="370" y="80"/>
                    <a:pt x="361" y="19"/>
                    <a:pt x="320" y="8"/>
                  </a:cubicBezTo>
                  <a:cubicBezTo>
                    <a:pt x="306" y="3"/>
                    <a:pt x="291" y="1"/>
                    <a:pt x="27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3301125" y="2268425"/>
              <a:ext cx="1404725" cy="637750"/>
            </a:xfrm>
            <a:custGeom>
              <a:avLst/>
              <a:gdLst/>
              <a:ahLst/>
              <a:cxnLst/>
              <a:rect l="l" t="t" r="r" b="b"/>
              <a:pathLst>
                <a:path w="56189" h="25510" extrusionOk="0">
                  <a:moveTo>
                    <a:pt x="18536" y="1"/>
                  </a:moveTo>
                  <a:cubicBezTo>
                    <a:pt x="17958" y="1"/>
                    <a:pt x="17381" y="31"/>
                    <a:pt x="16814" y="95"/>
                  </a:cubicBezTo>
                  <a:cubicBezTo>
                    <a:pt x="15250" y="275"/>
                    <a:pt x="13055" y="802"/>
                    <a:pt x="11982" y="2066"/>
                  </a:cubicBezTo>
                  <a:cubicBezTo>
                    <a:pt x="10811" y="3445"/>
                    <a:pt x="9358" y="4574"/>
                    <a:pt x="7957" y="5739"/>
                  </a:cubicBezTo>
                  <a:cubicBezTo>
                    <a:pt x="6419" y="7020"/>
                    <a:pt x="4853" y="8285"/>
                    <a:pt x="3508" y="9768"/>
                  </a:cubicBezTo>
                  <a:cubicBezTo>
                    <a:pt x="2162" y="11250"/>
                    <a:pt x="1031" y="12977"/>
                    <a:pt x="519" y="14913"/>
                  </a:cubicBezTo>
                  <a:cubicBezTo>
                    <a:pt x="0" y="16875"/>
                    <a:pt x="251" y="18752"/>
                    <a:pt x="1134" y="20552"/>
                  </a:cubicBezTo>
                  <a:cubicBezTo>
                    <a:pt x="1966" y="22248"/>
                    <a:pt x="3702" y="23384"/>
                    <a:pt x="5379" y="24164"/>
                  </a:cubicBezTo>
                  <a:cubicBezTo>
                    <a:pt x="7290" y="25054"/>
                    <a:pt x="9398" y="25510"/>
                    <a:pt x="11505" y="25510"/>
                  </a:cubicBezTo>
                  <a:cubicBezTo>
                    <a:pt x="12452" y="25510"/>
                    <a:pt x="13398" y="25418"/>
                    <a:pt x="14326" y="25231"/>
                  </a:cubicBezTo>
                  <a:lnTo>
                    <a:pt x="13622" y="24142"/>
                  </a:lnTo>
                  <a:cubicBezTo>
                    <a:pt x="13152" y="23418"/>
                    <a:pt x="16251" y="24074"/>
                    <a:pt x="15626" y="23477"/>
                  </a:cubicBezTo>
                  <a:cubicBezTo>
                    <a:pt x="13948" y="21871"/>
                    <a:pt x="7781" y="19999"/>
                    <a:pt x="6325" y="18189"/>
                  </a:cubicBezTo>
                  <a:cubicBezTo>
                    <a:pt x="5189" y="16775"/>
                    <a:pt x="5006" y="14665"/>
                    <a:pt x="5882" y="13077"/>
                  </a:cubicBezTo>
                  <a:cubicBezTo>
                    <a:pt x="6300" y="12322"/>
                    <a:pt x="6919" y="11700"/>
                    <a:pt x="7549" y="11112"/>
                  </a:cubicBezTo>
                  <a:cubicBezTo>
                    <a:pt x="9824" y="8991"/>
                    <a:pt x="12357" y="7165"/>
                    <a:pt x="15089" y="5677"/>
                  </a:cubicBezTo>
                  <a:cubicBezTo>
                    <a:pt x="15505" y="5450"/>
                    <a:pt x="16383" y="5046"/>
                    <a:pt x="17242" y="4542"/>
                  </a:cubicBezTo>
                  <a:cubicBezTo>
                    <a:pt x="18550" y="3775"/>
                    <a:pt x="20034" y="3374"/>
                    <a:pt x="21540" y="3374"/>
                  </a:cubicBezTo>
                  <a:cubicBezTo>
                    <a:pt x="21818" y="3374"/>
                    <a:pt x="22096" y="3388"/>
                    <a:pt x="22374" y="3415"/>
                  </a:cubicBezTo>
                  <a:cubicBezTo>
                    <a:pt x="23465" y="3523"/>
                    <a:pt x="24560" y="3594"/>
                    <a:pt x="25638" y="3654"/>
                  </a:cubicBezTo>
                  <a:cubicBezTo>
                    <a:pt x="30475" y="3924"/>
                    <a:pt x="35592" y="4184"/>
                    <a:pt x="39617" y="6878"/>
                  </a:cubicBezTo>
                  <a:cubicBezTo>
                    <a:pt x="41819" y="8352"/>
                    <a:pt x="43575" y="10490"/>
                    <a:pt x="45970" y="11624"/>
                  </a:cubicBezTo>
                  <a:cubicBezTo>
                    <a:pt x="47959" y="12567"/>
                    <a:pt x="50194" y="12728"/>
                    <a:pt x="52416" y="12728"/>
                  </a:cubicBezTo>
                  <a:cubicBezTo>
                    <a:pt x="52935" y="12728"/>
                    <a:pt x="53453" y="12719"/>
                    <a:pt x="53967" y="12709"/>
                  </a:cubicBezTo>
                  <a:cubicBezTo>
                    <a:pt x="54652" y="12697"/>
                    <a:pt x="55458" y="12618"/>
                    <a:pt x="55807" y="12028"/>
                  </a:cubicBezTo>
                  <a:cubicBezTo>
                    <a:pt x="56188" y="11385"/>
                    <a:pt x="55727" y="10517"/>
                    <a:pt x="55065" y="10166"/>
                  </a:cubicBezTo>
                  <a:cubicBezTo>
                    <a:pt x="54405" y="9816"/>
                    <a:pt x="53623" y="9823"/>
                    <a:pt x="52877" y="9768"/>
                  </a:cubicBezTo>
                  <a:cubicBezTo>
                    <a:pt x="50240" y="9573"/>
                    <a:pt x="47678" y="8471"/>
                    <a:pt x="45724" y="6689"/>
                  </a:cubicBezTo>
                  <a:cubicBezTo>
                    <a:pt x="44687" y="5744"/>
                    <a:pt x="43809" y="4610"/>
                    <a:pt x="42636" y="3841"/>
                  </a:cubicBezTo>
                  <a:cubicBezTo>
                    <a:pt x="41532" y="3117"/>
                    <a:pt x="40231" y="2760"/>
                    <a:pt x="38936" y="2498"/>
                  </a:cubicBezTo>
                  <a:cubicBezTo>
                    <a:pt x="37943" y="2298"/>
                    <a:pt x="36941" y="2147"/>
                    <a:pt x="35935" y="2028"/>
                  </a:cubicBezTo>
                  <a:cubicBezTo>
                    <a:pt x="32682" y="1643"/>
                    <a:pt x="29400" y="1583"/>
                    <a:pt x="26151" y="1174"/>
                  </a:cubicBezTo>
                  <a:cubicBezTo>
                    <a:pt x="25341" y="1073"/>
                    <a:pt x="24535" y="949"/>
                    <a:pt x="23734" y="794"/>
                  </a:cubicBezTo>
                  <a:cubicBezTo>
                    <a:pt x="23073" y="666"/>
                    <a:pt x="22452" y="396"/>
                    <a:pt x="21802" y="287"/>
                  </a:cubicBezTo>
                  <a:cubicBezTo>
                    <a:pt x="20736" y="108"/>
                    <a:pt x="19633" y="1"/>
                    <a:pt x="18536"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3829925" y="2290650"/>
              <a:ext cx="9075" cy="3100"/>
            </a:xfrm>
            <a:custGeom>
              <a:avLst/>
              <a:gdLst/>
              <a:ahLst/>
              <a:cxnLst/>
              <a:rect l="l" t="t" r="r" b="b"/>
              <a:pathLst>
                <a:path w="363" h="124" extrusionOk="0">
                  <a:moveTo>
                    <a:pt x="153" y="1"/>
                  </a:moveTo>
                  <a:cubicBezTo>
                    <a:pt x="121" y="1"/>
                    <a:pt x="90" y="2"/>
                    <a:pt x="59" y="3"/>
                  </a:cubicBezTo>
                  <a:cubicBezTo>
                    <a:pt x="26" y="4"/>
                    <a:pt x="0" y="30"/>
                    <a:pt x="0" y="62"/>
                  </a:cubicBezTo>
                  <a:cubicBezTo>
                    <a:pt x="1" y="94"/>
                    <a:pt x="26" y="120"/>
                    <a:pt x="59" y="121"/>
                  </a:cubicBezTo>
                  <a:cubicBezTo>
                    <a:pt x="94" y="122"/>
                    <a:pt x="128" y="124"/>
                    <a:pt x="163" y="124"/>
                  </a:cubicBezTo>
                  <a:cubicBezTo>
                    <a:pt x="171" y="124"/>
                    <a:pt x="179" y="124"/>
                    <a:pt x="188" y="124"/>
                  </a:cubicBezTo>
                  <a:lnTo>
                    <a:pt x="251" y="121"/>
                  </a:lnTo>
                  <a:cubicBezTo>
                    <a:pt x="262" y="121"/>
                    <a:pt x="272" y="121"/>
                    <a:pt x="283" y="120"/>
                  </a:cubicBezTo>
                  <a:cubicBezTo>
                    <a:pt x="300" y="119"/>
                    <a:pt x="316" y="113"/>
                    <a:pt x="331" y="105"/>
                  </a:cubicBezTo>
                  <a:cubicBezTo>
                    <a:pt x="363" y="86"/>
                    <a:pt x="363" y="39"/>
                    <a:pt x="331" y="20"/>
                  </a:cubicBezTo>
                  <a:cubicBezTo>
                    <a:pt x="316" y="11"/>
                    <a:pt x="300" y="6"/>
                    <a:pt x="283" y="4"/>
                  </a:cubicBezTo>
                  <a:cubicBezTo>
                    <a:pt x="273" y="4"/>
                    <a:pt x="263" y="4"/>
                    <a:pt x="253" y="3"/>
                  </a:cubicBezTo>
                  <a:lnTo>
                    <a:pt x="188" y="1"/>
                  </a:lnTo>
                  <a:cubicBezTo>
                    <a:pt x="176" y="1"/>
                    <a:pt x="165" y="1"/>
                    <a:pt x="15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3841725" y="2299850"/>
              <a:ext cx="20450" cy="4650"/>
            </a:xfrm>
            <a:custGeom>
              <a:avLst/>
              <a:gdLst/>
              <a:ahLst/>
              <a:cxnLst/>
              <a:rect l="l" t="t" r="r" b="b"/>
              <a:pathLst>
                <a:path w="818" h="186" extrusionOk="0">
                  <a:moveTo>
                    <a:pt x="372" y="1"/>
                  </a:moveTo>
                  <a:cubicBezTo>
                    <a:pt x="332" y="1"/>
                    <a:pt x="292" y="3"/>
                    <a:pt x="252" y="4"/>
                  </a:cubicBezTo>
                  <a:cubicBezTo>
                    <a:pt x="224" y="5"/>
                    <a:pt x="195" y="7"/>
                    <a:pt x="168" y="9"/>
                  </a:cubicBezTo>
                  <a:cubicBezTo>
                    <a:pt x="132" y="12"/>
                    <a:pt x="97" y="17"/>
                    <a:pt x="63" y="23"/>
                  </a:cubicBezTo>
                  <a:cubicBezTo>
                    <a:pt x="24" y="31"/>
                    <a:pt x="0" y="75"/>
                    <a:pt x="6" y="110"/>
                  </a:cubicBezTo>
                  <a:cubicBezTo>
                    <a:pt x="11" y="149"/>
                    <a:pt x="44" y="178"/>
                    <a:pt x="83" y="178"/>
                  </a:cubicBezTo>
                  <a:cubicBezTo>
                    <a:pt x="107" y="179"/>
                    <a:pt x="130" y="181"/>
                    <a:pt x="154" y="181"/>
                  </a:cubicBezTo>
                  <a:cubicBezTo>
                    <a:pt x="159" y="181"/>
                    <a:pt x="165" y="181"/>
                    <a:pt x="170" y="180"/>
                  </a:cubicBezTo>
                  <a:cubicBezTo>
                    <a:pt x="200" y="179"/>
                    <a:pt x="229" y="179"/>
                    <a:pt x="259" y="179"/>
                  </a:cubicBezTo>
                  <a:cubicBezTo>
                    <a:pt x="303" y="179"/>
                    <a:pt x="349" y="181"/>
                    <a:pt x="394" y="181"/>
                  </a:cubicBezTo>
                  <a:cubicBezTo>
                    <a:pt x="405" y="181"/>
                    <a:pt x="416" y="181"/>
                    <a:pt x="427" y="180"/>
                  </a:cubicBezTo>
                  <a:cubicBezTo>
                    <a:pt x="484" y="180"/>
                    <a:pt x="540" y="180"/>
                    <a:pt x="596" y="184"/>
                  </a:cubicBezTo>
                  <a:cubicBezTo>
                    <a:pt x="612" y="184"/>
                    <a:pt x="627" y="186"/>
                    <a:pt x="642" y="186"/>
                  </a:cubicBezTo>
                  <a:cubicBezTo>
                    <a:pt x="659" y="186"/>
                    <a:pt x="677" y="183"/>
                    <a:pt x="695" y="179"/>
                  </a:cubicBezTo>
                  <a:cubicBezTo>
                    <a:pt x="723" y="174"/>
                    <a:pt x="751" y="170"/>
                    <a:pt x="778" y="166"/>
                  </a:cubicBezTo>
                  <a:cubicBezTo>
                    <a:pt x="802" y="159"/>
                    <a:pt x="818" y="139"/>
                    <a:pt x="818" y="115"/>
                  </a:cubicBezTo>
                  <a:cubicBezTo>
                    <a:pt x="816" y="92"/>
                    <a:pt x="802" y="72"/>
                    <a:pt x="778" y="65"/>
                  </a:cubicBezTo>
                  <a:cubicBezTo>
                    <a:pt x="751" y="54"/>
                    <a:pt x="723" y="43"/>
                    <a:pt x="695" y="33"/>
                  </a:cubicBezTo>
                  <a:cubicBezTo>
                    <a:pt x="663" y="22"/>
                    <a:pt x="630" y="17"/>
                    <a:pt x="597" y="16"/>
                  </a:cubicBezTo>
                  <a:cubicBezTo>
                    <a:pt x="539" y="10"/>
                    <a:pt x="482" y="5"/>
                    <a:pt x="424" y="2"/>
                  </a:cubicBezTo>
                  <a:cubicBezTo>
                    <a:pt x="407" y="1"/>
                    <a:pt x="390" y="1"/>
                    <a:pt x="37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3630525" y="2332625"/>
              <a:ext cx="16300" cy="4250"/>
            </a:xfrm>
            <a:custGeom>
              <a:avLst/>
              <a:gdLst/>
              <a:ahLst/>
              <a:cxnLst/>
              <a:rect l="l" t="t" r="r" b="b"/>
              <a:pathLst>
                <a:path w="652" h="170" extrusionOk="0">
                  <a:moveTo>
                    <a:pt x="460" y="1"/>
                  </a:moveTo>
                  <a:cubicBezTo>
                    <a:pt x="458" y="1"/>
                    <a:pt x="456" y="1"/>
                    <a:pt x="455" y="1"/>
                  </a:cubicBezTo>
                  <a:lnTo>
                    <a:pt x="331" y="2"/>
                  </a:lnTo>
                  <a:lnTo>
                    <a:pt x="83" y="4"/>
                  </a:lnTo>
                  <a:cubicBezTo>
                    <a:pt x="41" y="4"/>
                    <a:pt x="0" y="41"/>
                    <a:pt x="2" y="85"/>
                  </a:cubicBezTo>
                  <a:cubicBezTo>
                    <a:pt x="3" y="129"/>
                    <a:pt x="39" y="165"/>
                    <a:pt x="83" y="166"/>
                  </a:cubicBezTo>
                  <a:lnTo>
                    <a:pt x="331" y="168"/>
                  </a:lnTo>
                  <a:lnTo>
                    <a:pt x="451" y="169"/>
                  </a:lnTo>
                  <a:cubicBezTo>
                    <a:pt x="499" y="169"/>
                    <a:pt x="544" y="159"/>
                    <a:pt x="590" y="148"/>
                  </a:cubicBezTo>
                  <a:cubicBezTo>
                    <a:pt x="652" y="134"/>
                    <a:pt x="652" y="37"/>
                    <a:pt x="590" y="22"/>
                  </a:cubicBezTo>
                  <a:cubicBezTo>
                    <a:pt x="547" y="13"/>
                    <a:pt x="504" y="1"/>
                    <a:pt x="46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a:off x="3601300" y="2345125"/>
              <a:ext cx="18750" cy="4025"/>
            </a:xfrm>
            <a:custGeom>
              <a:avLst/>
              <a:gdLst/>
              <a:ahLst/>
              <a:cxnLst/>
              <a:rect l="l" t="t" r="r" b="b"/>
              <a:pathLst>
                <a:path w="750" h="161" extrusionOk="0">
                  <a:moveTo>
                    <a:pt x="477" y="0"/>
                  </a:moveTo>
                  <a:cubicBezTo>
                    <a:pt x="474" y="0"/>
                    <a:pt x="471" y="0"/>
                    <a:pt x="468" y="1"/>
                  </a:cubicBezTo>
                  <a:lnTo>
                    <a:pt x="389" y="2"/>
                  </a:lnTo>
                  <a:lnTo>
                    <a:pt x="76" y="5"/>
                  </a:lnTo>
                  <a:cubicBezTo>
                    <a:pt x="35" y="5"/>
                    <a:pt x="1" y="38"/>
                    <a:pt x="1" y="81"/>
                  </a:cubicBezTo>
                  <a:cubicBezTo>
                    <a:pt x="1" y="122"/>
                    <a:pt x="35" y="156"/>
                    <a:pt x="76" y="156"/>
                  </a:cubicBezTo>
                  <a:lnTo>
                    <a:pt x="77" y="156"/>
                  </a:lnTo>
                  <a:lnTo>
                    <a:pt x="390" y="160"/>
                  </a:lnTo>
                  <a:lnTo>
                    <a:pt x="465" y="161"/>
                  </a:lnTo>
                  <a:cubicBezTo>
                    <a:pt x="483" y="161"/>
                    <a:pt x="501" y="159"/>
                    <a:pt x="518" y="154"/>
                  </a:cubicBezTo>
                  <a:cubicBezTo>
                    <a:pt x="519" y="154"/>
                    <a:pt x="534" y="151"/>
                    <a:pt x="529" y="151"/>
                  </a:cubicBezTo>
                  <a:cubicBezTo>
                    <a:pt x="528" y="151"/>
                    <a:pt x="527" y="151"/>
                    <a:pt x="524" y="151"/>
                  </a:cubicBezTo>
                  <a:cubicBezTo>
                    <a:pt x="530" y="150"/>
                    <a:pt x="537" y="150"/>
                    <a:pt x="544" y="149"/>
                  </a:cubicBezTo>
                  <a:cubicBezTo>
                    <a:pt x="599" y="144"/>
                    <a:pt x="655" y="140"/>
                    <a:pt x="709" y="131"/>
                  </a:cubicBezTo>
                  <a:cubicBezTo>
                    <a:pt x="733" y="126"/>
                    <a:pt x="750" y="105"/>
                    <a:pt x="748" y="81"/>
                  </a:cubicBezTo>
                  <a:cubicBezTo>
                    <a:pt x="747" y="59"/>
                    <a:pt x="734" y="32"/>
                    <a:pt x="709" y="29"/>
                  </a:cubicBezTo>
                  <a:cubicBezTo>
                    <a:pt x="655" y="21"/>
                    <a:pt x="599" y="15"/>
                    <a:pt x="544" y="11"/>
                  </a:cubicBezTo>
                  <a:cubicBezTo>
                    <a:pt x="538" y="11"/>
                    <a:pt x="530" y="10"/>
                    <a:pt x="524" y="9"/>
                  </a:cubicBezTo>
                  <a:lnTo>
                    <a:pt x="524" y="9"/>
                  </a:lnTo>
                  <a:cubicBezTo>
                    <a:pt x="527" y="9"/>
                    <a:pt x="528" y="10"/>
                    <a:pt x="529" y="10"/>
                  </a:cubicBezTo>
                  <a:cubicBezTo>
                    <a:pt x="531" y="10"/>
                    <a:pt x="522" y="7"/>
                    <a:pt x="518" y="6"/>
                  </a:cubicBezTo>
                  <a:cubicBezTo>
                    <a:pt x="504" y="2"/>
                    <a:pt x="491" y="0"/>
                    <a:pt x="47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3428775" y="2752725"/>
              <a:ext cx="17000" cy="4125"/>
            </a:xfrm>
            <a:custGeom>
              <a:avLst/>
              <a:gdLst/>
              <a:ahLst/>
              <a:cxnLst/>
              <a:rect l="l" t="t" r="r" b="b"/>
              <a:pathLst>
                <a:path w="680" h="165" extrusionOk="0">
                  <a:moveTo>
                    <a:pt x="440" y="1"/>
                  </a:moveTo>
                  <a:cubicBezTo>
                    <a:pt x="409" y="1"/>
                    <a:pt x="379" y="2"/>
                    <a:pt x="347" y="3"/>
                  </a:cubicBezTo>
                  <a:lnTo>
                    <a:pt x="78" y="6"/>
                  </a:lnTo>
                  <a:cubicBezTo>
                    <a:pt x="39" y="6"/>
                    <a:pt x="0" y="41"/>
                    <a:pt x="2" y="83"/>
                  </a:cubicBezTo>
                  <a:cubicBezTo>
                    <a:pt x="4" y="125"/>
                    <a:pt x="37" y="159"/>
                    <a:pt x="78" y="160"/>
                  </a:cubicBezTo>
                  <a:lnTo>
                    <a:pt x="77" y="160"/>
                  </a:lnTo>
                  <a:lnTo>
                    <a:pt x="346" y="163"/>
                  </a:lnTo>
                  <a:cubicBezTo>
                    <a:pt x="379" y="163"/>
                    <a:pt x="412" y="165"/>
                    <a:pt x="445" y="165"/>
                  </a:cubicBezTo>
                  <a:cubicBezTo>
                    <a:pt x="456" y="165"/>
                    <a:pt x="467" y="165"/>
                    <a:pt x="478" y="164"/>
                  </a:cubicBezTo>
                  <a:cubicBezTo>
                    <a:pt x="501" y="164"/>
                    <a:pt x="524" y="163"/>
                    <a:pt x="547" y="162"/>
                  </a:cubicBezTo>
                  <a:cubicBezTo>
                    <a:pt x="560" y="162"/>
                    <a:pt x="573" y="161"/>
                    <a:pt x="587" y="159"/>
                  </a:cubicBezTo>
                  <a:cubicBezTo>
                    <a:pt x="606" y="156"/>
                    <a:pt x="625" y="146"/>
                    <a:pt x="638" y="131"/>
                  </a:cubicBezTo>
                  <a:lnTo>
                    <a:pt x="638" y="131"/>
                  </a:lnTo>
                  <a:lnTo>
                    <a:pt x="647" y="126"/>
                  </a:lnTo>
                  <a:cubicBezTo>
                    <a:pt x="679" y="106"/>
                    <a:pt x="679" y="60"/>
                    <a:pt x="647" y="40"/>
                  </a:cubicBezTo>
                  <a:lnTo>
                    <a:pt x="636" y="33"/>
                  </a:lnTo>
                  <a:lnTo>
                    <a:pt x="636" y="33"/>
                  </a:lnTo>
                  <a:cubicBezTo>
                    <a:pt x="625" y="22"/>
                    <a:pt x="612" y="14"/>
                    <a:pt x="597" y="8"/>
                  </a:cubicBezTo>
                  <a:cubicBezTo>
                    <a:pt x="586" y="6"/>
                    <a:pt x="574" y="4"/>
                    <a:pt x="563" y="4"/>
                  </a:cubicBezTo>
                  <a:cubicBezTo>
                    <a:pt x="559" y="4"/>
                    <a:pt x="555" y="5"/>
                    <a:pt x="551" y="5"/>
                  </a:cubicBezTo>
                  <a:cubicBezTo>
                    <a:pt x="528" y="4"/>
                    <a:pt x="504" y="2"/>
                    <a:pt x="482" y="2"/>
                  </a:cubicBezTo>
                  <a:cubicBezTo>
                    <a:pt x="468" y="1"/>
                    <a:pt x="454" y="1"/>
                    <a:pt x="44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3449775" y="2768300"/>
              <a:ext cx="16850" cy="3975"/>
            </a:xfrm>
            <a:custGeom>
              <a:avLst/>
              <a:gdLst/>
              <a:ahLst/>
              <a:cxnLst/>
              <a:rect l="l" t="t" r="r" b="b"/>
              <a:pathLst>
                <a:path w="674" h="159" extrusionOk="0">
                  <a:moveTo>
                    <a:pt x="438" y="0"/>
                  </a:moveTo>
                  <a:cubicBezTo>
                    <a:pt x="406" y="0"/>
                    <a:pt x="375" y="1"/>
                    <a:pt x="343" y="2"/>
                  </a:cubicBezTo>
                  <a:lnTo>
                    <a:pt x="73" y="7"/>
                  </a:lnTo>
                  <a:cubicBezTo>
                    <a:pt x="33" y="7"/>
                    <a:pt x="2" y="40"/>
                    <a:pt x="1" y="80"/>
                  </a:cubicBezTo>
                  <a:cubicBezTo>
                    <a:pt x="2" y="119"/>
                    <a:pt x="33" y="151"/>
                    <a:pt x="73" y="151"/>
                  </a:cubicBezTo>
                  <a:lnTo>
                    <a:pt x="343" y="157"/>
                  </a:lnTo>
                  <a:cubicBezTo>
                    <a:pt x="374" y="157"/>
                    <a:pt x="405" y="158"/>
                    <a:pt x="436" y="158"/>
                  </a:cubicBezTo>
                  <a:cubicBezTo>
                    <a:pt x="449" y="158"/>
                    <a:pt x="462" y="158"/>
                    <a:pt x="475" y="158"/>
                  </a:cubicBezTo>
                  <a:lnTo>
                    <a:pt x="544" y="157"/>
                  </a:lnTo>
                  <a:cubicBezTo>
                    <a:pt x="557" y="157"/>
                    <a:pt x="570" y="156"/>
                    <a:pt x="584" y="155"/>
                  </a:cubicBezTo>
                  <a:cubicBezTo>
                    <a:pt x="601" y="150"/>
                    <a:pt x="616" y="144"/>
                    <a:pt x="632" y="135"/>
                  </a:cubicBezTo>
                  <a:cubicBezTo>
                    <a:pt x="673" y="109"/>
                    <a:pt x="673" y="49"/>
                    <a:pt x="632" y="24"/>
                  </a:cubicBezTo>
                  <a:cubicBezTo>
                    <a:pt x="620" y="17"/>
                    <a:pt x="607" y="10"/>
                    <a:pt x="593" y="6"/>
                  </a:cubicBezTo>
                  <a:cubicBezTo>
                    <a:pt x="581" y="3"/>
                    <a:pt x="568" y="1"/>
                    <a:pt x="555" y="1"/>
                  </a:cubicBezTo>
                  <a:cubicBezTo>
                    <a:pt x="552" y="1"/>
                    <a:pt x="550" y="2"/>
                    <a:pt x="547" y="2"/>
                  </a:cubicBezTo>
                  <a:lnTo>
                    <a:pt x="477" y="1"/>
                  </a:lnTo>
                  <a:cubicBezTo>
                    <a:pt x="464" y="0"/>
                    <a:pt x="451" y="0"/>
                    <a:pt x="43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4506150" y="2560825"/>
              <a:ext cx="14325" cy="4275"/>
            </a:xfrm>
            <a:custGeom>
              <a:avLst/>
              <a:gdLst/>
              <a:ahLst/>
              <a:cxnLst/>
              <a:rect l="l" t="t" r="r" b="b"/>
              <a:pathLst>
                <a:path w="573" h="171" extrusionOk="0">
                  <a:moveTo>
                    <a:pt x="255" y="1"/>
                  </a:moveTo>
                  <a:cubicBezTo>
                    <a:pt x="237" y="1"/>
                    <a:pt x="218" y="1"/>
                    <a:pt x="200" y="2"/>
                  </a:cubicBezTo>
                  <a:lnTo>
                    <a:pt x="85" y="3"/>
                  </a:lnTo>
                  <a:cubicBezTo>
                    <a:pt x="42" y="3"/>
                    <a:pt x="1" y="41"/>
                    <a:pt x="3" y="85"/>
                  </a:cubicBezTo>
                  <a:cubicBezTo>
                    <a:pt x="4" y="131"/>
                    <a:pt x="40" y="167"/>
                    <a:pt x="85" y="168"/>
                  </a:cubicBezTo>
                  <a:lnTo>
                    <a:pt x="85" y="167"/>
                  </a:lnTo>
                  <a:lnTo>
                    <a:pt x="197" y="169"/>
                  </a:lnTo>
                  <a:cubicBezTo>
                    <a:pt x="216" y="170"/>
                    <a:pt x="235" y="170"/>
                    <a:pt x="254" y="170"/>
                  </a:cubicBezTo>
                  <a:cubicBezTo>
                    <a:pt x="273" y="170"/>
                    <a:pt x="292" y="170"/>
                    <a:pt x="312" y="169"/>
                  </a:cubicBezTo>
                  <a:lnTo>
                    <a:pt x="422" y="155"/>
                  </a:lnTo>
                  <a:cubicBezTo>
                    <a:pt x="467" y="151"/>
                    <a:pt x="520" y="153"/>
                    <a:pt x="553" y="120"/>
                  </a:cubicBezTo>
                  <a:cubicBezTo>
                    <a:pt x="572" y="100"/>
                    <a:pt x="572" y="70"/>
                    <a:pt x="553" y="51"/>
                  </a:cubicBezTo>
                  <a:cubicBezTo>
                    <a:pt x="522" y="18"/>
                    <a:pt x="469" y="20"/>
                    <a:pt x="427" y="15"/>
                  </a:cubicBezTo>
                  <a:lnTo>
                    <a:pt x="312" y="2"/>
                  </a:lnTo>
                  <a:cubicBezTo>
                    <a:pt x="293" y="1"/>
                    <a:pt x="274" y="1"/>
                    <a:pt x="2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a:off x="4516725" y="2549850"/>
              <a:ext cx="19000" cy="4000"/>
            </a:xfrm>
            <a:custGeom>
              <a:avLst/>
              <a:gdLst/>
              <a:ahLst/>
              <a:cxnLst/>
              <a:rect l="l" t="t" r="r" b="b"/>
              <a:pathLst>
                <a:path w="760" h="160" extrusionOk="0">
                  <a:moveTo>
                    <a:pt x="595" y="0"/>
                  </a:moveTo>
                  <a:cubicBezTo>
                    <a:pt x="593" y="0"/>
                    <a:pt x="591" y="0"/>
                    <a:pt x="589" y="0"/>
                  </a:cubicBezTo>
                  <a:cubicBezTo>
                    <a:pt x="576" y="0"/>
                    <a:pt x="562" y="2"/>
                    <a:pt x="550" y="2"/>
                  </a:cubicBezTo>
                  <a:lnTo>
                    <a:pt x="388" y="9"/>
                  </a:lnTo>
                  <a:cubicBezTo>
                    <a:pt x="281" y="13"/>
                    <a:pt x="172" y="26"/>
                    <a:pt x="64" y="35"/>
                  </a:cubicBezTo>
                  <a:cubicBezTo>
                    <a:pt x="32" y="37"/>
                    <a:pt x="0" y="62"/>
                    <a:pt x="2" y="97"/>
                  </a:cubicBezTo>
                  <a:cubicBezTo>
                    <a:pt x="3" y="131"/>
                    <a:pt x="30" y="160"/>
                    <a:pt x="64" y="160"/>
                  </a:cubicBezTo>
                  <a:lnTo>
                    <a:pt x="65" y="160"/>
                  </a:lnTo>
                  <a:cubicBezTo>
                    <a:pt x="173" y="157"/>
                    <a:pt x="283" y="158"/>
                    <a:pt x="393" y="150"/>
                  </a:cubicBezTo>
                  <a:lnTo>
                    <a:pt x="556" y="139"/>
                  </a:lnTo>
                  <a:cubicBezTo>
                    <a:pt x="570" y="138"/>
                    <a:pt x="582" y="136"/>
                    <a:pt x="596" y="135"/>
                  </a:cubicBezTo>
                  <a:cubicBezTo>
                    <a:pt x="610" y="134"/>
                    <a:pt x="624" y="130"/>
                    <a:pt x="635" y="125"/>
                  </a:cubicBezTo>
                  <a:cubicBezTo>
                    <a:pt x="636" y="124"/>
                    <a:pt x="637" y="124"/>
                    <a:pt x="638" y="124"/>
                  </a:cubicBezTo>
                  <a:lnTo>
                    <a:pt x="638" y="124"/>
                  </a:lnTo>
                  <a:cubicBezTo>
                    <a:pt x="639" y="124"/>
                    <a:pt x="641" y="123"/>
                    <a:pt x="645" y="123"/>
                  </a:cubicBezTo>
                  <a:cubicBezTo>
                    <a:pt x="671" y="117"/>
                    <a:pt x="698" y="109"/>
                    <a:pt x="725" y="103"/>
                  </a:cubicBezTo>
                  <a:cubicBezTo>
                    <a:pt x="746" y="96"/>
                    <a:pt x="760" y="76"/>
                    <a:pt x="756" y="55"/>
                  </a:cubicBezTo>
                  <a:cubicBezTo>
                    <a:pt x="753" y="34"/>
                    <a:pt x="735" y="18"/>
                    <a:pt x="714" y="17"/>
                  </a:cubicBezTo>
                  <a:cubicBezTo>
                    <a:pt x="687" y="14"/>
                    <a:pt x="658" y="12"/>
                    <a:pt x="632" y="8"/>
                  </a:cubicBezTo>
                  <a:lnTo>
                    <a:pt x="620" y="4"/>
                  </a:lnTo>
                  <a:cubicBezTo>
                    <a:pt x="612" y="2"/>
                    <a:pt x="603" y="0"/>
                    <a:pt x="59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a:off x="4307550" y="2357175"/>
              <a:ext cx="15500" cy="5150"/>
            </a:xfrm>
            <a:custGeom>
              <a:avLst/>
              <a:gdLst/>
              <a:ahLst/>
              <a:cxnLst/>
              <a:rect l="l" t="t" r="r" b="b"/>
              <a:pathLst>
                <a:path w="620" h="206" extrusionOk="0">
                  <a:moveTo>
                    <a:pt x="78" y="1"/>
                  </a:moveTo>
                  <a:cubicBezTo>
                    <a:pt x="47" y="1"/>
                    <a:pt x="16" y="18"/>
                    <a:pt x="9" y="51"/>
                  </a:cubicBezTo>
                  <a:cubicBezTo>
                    <a:pt x="0" y="85"/>
                    <a:pt x="19" y="129"/>
                    <a:pt x="57" y="136"/>
                  </a:cubicBezTo>
                  <a:cubicBezTo>
                    <a:pt x="142" y="153"/>
                    <a:pt x="226" y="169"/>
                    <a:pt x="311" y="183"/>
                  </a:cubicBezTo>
                  <a:cubicBezTo>
                    <a:pt x="357" y="191"/>
                    <a:pt x="402" y="196"/>
                    <a:pt x="448" y="201"/>
                  </a:cubicBezTo>
                  <a:cubicBezTo>
                    <a:pt x="470" y="203"/>
                    <a:pt x="491" y="203"/>
                    <a:pt x="512" y="204"/>
                  </a:cubicBezTo>
                  <a:cubicBezTo>
                    <a:pt x="520" y="205"/>
                    <a:pt x="529" y="206"/>
                    <a:pt x="538" y="206"/>
                  </a:cubicBezTo>
                  <a:cubicBezTo>
                    <a:pt x="552" y="206"/>
                    <a:pt x="566" y="204"/>
                    <a:pt x="580" y="201"/>
                  </a:cubicBezTo>
                  <a:cubicBezTo>
                    <a:pt x="605" y="194"/>
                    <a:pt x="619" y="157"/>
                    <a:pt x="596" y="140"/>
                  </a:cubicBezTo>
                  <a:cubicBezTo>
                    <a:pt x="587" y="130"/>
                    <a:pt x="575" y="124"/>
                    <a:pt x="562" y="118"/>
                  </a:cubicBezTo>
                  <a:cubicBezTo>
                    <a:pt x="553" y="114"/>
                    <a:pt x="542" y="111"/>
                    <a:pt x="532" y="108"/>
                  </a:cubicBezTo>
                  <a:cubicBezTo>
                    <a:pt x="512" y="101"/>
                    <a:pt x="491" y="93"/>
                    <a:pt x="470" y="87"/>
                  </a:cubicBezTo>
                  <a:cubicBezTo>
                    <a:pt x="431" y="73"/>
                    <a:pt x="388" y="63"/>
                    <a:pt x="347" y="54"/>
                  </a:cubicBezTo>
                  <a:cubicBezTo>
                    <a:pt x="263" y="35"/>
                    <a:pt x="179" y="18"/>
                    <a:pt x="94" y="2"/>
                  </a:cubicBezTo>
                  <a:cubicBezTo>
                    <a:pt x="89" y="1"/>
                    <a:pt x="83" y="1"/>
                    <a:pt x="7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4338700" y="2367800"/>
              <a:ext cx="13650" cy="4175"/>
            </a:xfrm>
            <a:custGeom>
              <a:avLst/>
              <a:gdLst/>
              <a:ahLst/>
              <a:cxnLst/>
              <a:rect l="l" t="t" r="r" b="b"/>
              <a:pathLst>
                <a:path w="546" h="167" extrusionOk="0">
                  <a:moveTo>
                    <a:pt x="85" y="0"/>
                  </a:moveTo>
                  <a:cubicBezTo>
                    <a:pt x="80" y="0"/>
                    <a:pt x="74" y="0"/>
                    <a:pt x="68" y="0"/>
                  </a:cubicBezTo>
                  <a:cubicBezTo>
                    <a:pt x="31" y="1"/>
                    <a:pt x="1" y="31"/>
                    <a:pt x="1" y="69"/>
                  </a:cubicBezTo>
                  <a:cubicBezTo>
                    <a:pt x="2" y="106"/>
                    <a:pt x="31" y="135"/>
                    <a:pt x="68" y="136"/>
                  </a:cubicBezTo>
                  <a:cubicBezTo>
                    <a:pt x="142" y="139"/>
                    <a:pt x="215" y="146"/>
                    <a:pt x="287" y="155"/>
                  </a:cubicBezTo>
                  <a:cubicBezTo>
                    <a:pt x="322" y="159"/>
                    <a:pt x="357" y="158"/>
                    <a:pt x="393" y="162"/>
                  </a:cubicBezTo>
                  <a:cubicBezTo>
                    <a:pt x="420" y="165"/>
                    <a:pt x="448" y="166"/>
                    <a:pt x="476" y="166"/>
                  </a:cubicBezTo>
                  <a:cubicBezTo>
                    <a:pt x="484" y="166"/>
                    <a:pt x="493" y="166"/>
                    <a:pt x="501" y="166"/>
                  </a:cubicBezTo>
                  <a:cubicBezTo>
                    <a:pt x="534" y="165"/>
                    <a:pt x="546" y="123"/>
                    <a:pt x="518" y="106"/>
                  </a:cubicBezTo>
                  <a:cubicBezTo>
                    <a:pt x="486" y="84"/>
                    <a:pt x="450" y="66"/>
                    <a:pt x="413" y="53"/>
                  </a:cubicBezTo>
                  <a:cubicBezTo>
                    <a:pt x="378" y="38"/>
                    <a:pt x="342" y="27"/>
                    <a:pt x="305" y="19"/>
                  </a:cubicBezTo>
                  <a:cubicBezTo>
                    <a:pt x="233" y="7"/>
                    <a:pt x="160" y="0"/>
                    <a:pt x="8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38"/>
          <p:cNvGrpSpPr/>
          <p:nvPr/>
        </p:nvGrpSpPr>
        <p:grpSpPr>
          <a:xfrm>
            <a:off x="132949" y="177185"/>
            <a:ext cx="535173" cy="765062"/>
            <a:chOff x="5979675" y="4640775"/>
            <a:chExt cx="241875" cy="345775"/>
          </a:xfrm>
        </p:grpSpPr>
        <p:sp>
          <p:nvSpPr>
            <p:cNvPr id="1151" name="Google Shape;1151;p38"/>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38"/>
          <p:cNvGrpSpPr/>
          <p:nvPr/>
        </p:nvGrpSpPr>
        <p:grpSpPr>
          <a:xfrm>
            <a:off x="4432777" y="-78247"/>
            <a:ext cx="2110094" cy="1819557"/>
            <a:chOff x="3262025" y="1523825"/>
            <a:chExt cx="470625" cy="405825"/>
          </a:xfrm>
        </p:grpSpPr>
        <p:sp>
          <p:nvSpPr>
            <p:cNvPr id="1165" name="Google Shape;1165;p38"/>
            <p:cNvSpPr/>
            <p:nvPr/>
          </p:nvSpPr>
          <p:spPr>
            <a:xfrm>
              <a:off x="3262025" y="1737625"/>
              <a:ext cx="438925" cy="45425"/>
            </a:xfrm>
            <a:custGeom>
              <a:avLst/>
              <a:gdLst/>
              <a:ahLst/>
              <a:cxnLst/>
              <a:rect l="l" t="t" r="r" b="b"/>
              <a:pathLst>
                <a:path w="17557" h="1817" extrusionOk="0">
                  <a:moveTo>
                    <a:pt x="549" y="1"/>
                  </a:moveTo>
                  <a:lnTo>
                    <a:pt x="0" y="1817"/>
                  </a:lnTo>
                  <a:lnTo>
                    <a:pt x="17556" y="1542"/>
                  </a:lnTo>
                  <a:lnTo>
                    <a:pt x="17297" y="514"/>
                  </a:lnTo>
                  <a:lnTo>
                    <a:pt x="549"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3673300" y="1633300"/>
              <a:ext cx="31550" cy="276700"/>
            </a:xfrm>
            <a:custGeom>
              <a:avLst/>
              <a:gdLst/>
              <a:ahLst/>
              <a:cxnLst/>
              <a:rect l="l" t="t" r="r" b="b"/>
              <a:pathLst>
                <a:path w="1262" h="11068" extrusionOk="0">
                  <a:moveTo>
                    <a:pt x="651" y="1"/>
                  </a:moveTo>
                  <a:lnTo>
                    <a:pt x="1" y="65"/>
                  </a:lnTo>
                  <a:lnTo>
                    <a:pt x="12" y="11067"/>
                  </a:lnTo>
                  <a:lnTo>
                    <a:pt x="1261" y="10911"/>
                  </a:lnTo>
                  <a:lnTo>
                    <a:pt x="651"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3293800" y="1622375"/>
              <a:ext cx="35325" cy="290975"/>
            </a:xfrm>
            <a:custGeom>
              <a:avLst/>
              <a:gdLst/>
              <a:ahLst/>
              <a:cxnLst/>
              <a:rect l="l" t="t" r="r" b="b"/>
              <a:pathLst>
                <a:path w="1413" h="11639" extrusionOk="0">
                  <a:moveTo>
                    <a:pt x="1413" y="1"/>
                  </a:moveTo>
                  <a:lnTo>
                    <a:pt x="761" y="23"/>
                  </a:lnTo>
                  <a:lnTo>
                    <a:pt x="1" y="11555"/>
                  </a:lnTo>
                  <a:lnTo>
                    <a:pt x="1296" y="11638"/>
                  </a:lnTo>
                  <a:lnTo>
                    <a:pt x="1413"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3319550" y="1646150"/>
              <a:ext cx="365150" cy="54600"/>
            </a:xfrm>
            <a:custGeom>
              <a:avLst/>
              <a:gdLst/>
              <a:ahLst/>
              <a:cxnLst/>
              <a:rect l="l" t="t" r="r" b="b"/>
              <a:pathLst>
                <a:path w="14606" h="2184" extrusionOk="0">
                  <a:moveTo>
                    <a:pt x="1" y="1"/>
                  </a:moveTo>
                  <a:lnTo>
                    <a:pt x="1" y="2184"/>
                  </a:lnTo>
                  <a:lnTo>
                    <a:pt x="14542" y="2184"/>
                  </a:lnTo>
                  <a:lnTo>
                    <a:pt x="14605" y="515"/>
                  </a:lnTo>
                  <a:cubicBezTo>
                    <a:pt x="14605" y="515"/>
                    <a:pt x="196" y="1"/>
                    <a:pt x="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3473900" y="1749375"/>
              <a:ext cx="107400" cy="70300"/>
            </a:xfrm>
            <a:custGeom>
              <a:avLst/>
              <a:gdLst/>
              <a:ahLst/>
              <a:cxnLst/>
              <a:rect l="l" t="t" r="r" b="b"/>
              <a:pathLst>
                <a:path w="4296" h="2812" extrusionOk="0">
                  <a:moveTo>
                    <a:pt x="2264" y="1"/>
                  </a:moveTo>
                  <a:lnTo>
                    <a:pt x="0" y="1894"/>
                  </a:lnTo>
                  <a:cubicBezTo>
                    <a:pt x="0" y="1894"/>
                    <a:pt x="3046" y="2794"/>
                    <a:pt x="3123" y="2812"/>
                  </a:cubicBezTo>
                  <a:cubicBezTo>
                    <a:pt x="3124" y="2812"/>
                    <a:pt x="3124" y="2812"/>
                    <a:pt x="3125" y="2812"/>
                  </a:cubicBezTo>
                  <a:cubicBezTo>
                    <a:pt x="3217" y="2812"/>
                    <a:pt x="4296" y="1349"/>
                    <a:pt x="4296" y="1349"/>
                  </a:cubicBezTo>
                  <a:lnTo>
                    <a:pt x="2264"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3651175" y="1718125"/>
              <a:ext cx="49775" cy="61525"/>
            </a:xfrm>
            <a:custGeom>
              <a:avLst/>
              <a:gdLst/>
              <a:ahLst/>
              <a:cxnLst/>
              <a:rect l="l" t="t" r="r" b="b"/>
              <a:pathLst>
                <a:path w="1991" h="2461" extrusionOk="0">
                  <a:moveTo>
                    <a:pt x="1990" y="1"/>
                  </a:moveTo>
                  <a:cubicBezTo>
                    <a:pt x="1990" y="1"/>
                    <a:pt x="546" y="100"/>
                    <a:pt x="289" y="100"/>
                  </a:cubicBezTo>
                  <a:cubicBezTo>
                    <a:pt x="267" y="100"/>
                    <a:pt x="254" y="99"/>
                    <a:pt x="251" y="98"/>
                  </a:cubicBezTo>
                  <a:lnTo>
                    <a:pt x="1" y="2184"/>
                  </a:lnTo>
                  <a:lnTo>
                    <a:pt x="1129" y="2461"/>
                  </a:lnTo>
                  <a:lnTo>
                    <a:pt x="1990"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3595275" y="1545275"/>
              <a:ext cx="59775" cy="58575"/>
            </a:xfrm>
            <a:custGeom>
              <a:avLst/>
              <a:gdLst/>
              <a:ahLst/>
              <a:cxnLst/>
              <a:rect l="l" t="t" r="r" b="b"/>
              <a:pathLst>
                <a:path w="2391" h="2343" extrusionOk="0">
                  <a:moveTo>
                    <a:pt x="1287" y="1"/>
                  </a:moveTo>
                  <a:cubicBezTo>
                    <a:pt x="1191" y="1"/>
                    <a:pt x="1096" y="10"/>
                    <a:pt x="1002" y="34"/>
                  </a:cubicBezTo>
                  <a:cubicBezTo>
                    <a:pt x="838" y="78"/>
                    <a:pt x="686" y="162"/>
                    <a:pt x="521" y="192"/>
                  </a:cubicBezTo>
                  <a:cubicBezTo>
                    <a:pt x="455" y="206"/>
                    <a:pt x="387" y="210"/>
                    <a:pt x="326" y="234"/>
                  </a:cubicBezTo>
                  <a:cubicBezTo>
                    <a:pt x="174" y="296"/>
                    <a:pt x="100" y="465"/>
                    <a:pt x="43" y="619"/>
                  </a:cubicBezTo>
                  <a:cubicBezTo>
                    <a:pt x="23" y="673"/>
                    <a:pt x="1" y="728"/>
                    <a:pt x="12" y="785"/>
                  </a:cubicBezTo>
                  <a:cubicBezTo>
                    <a:pt x="21" y="834"/>
                    <a:pt x="49" y="875"/>
                    <a:pt x="76" y="917"/>
                  </a:cubicBezTo>
                  <a:cubicBezTo>
                    <a:pt x="201" y="1130"/>
                    <a:pt x="212" y="1392"/>
                    <a:pt x="324" y="1611"/>
                  </a:cubicBezTo>
                  <a:cubicBezTo>
                    <a:pt x="504" y="1965"/>
                    <a:pt x="945" y="2121"/>
                    <a:pt x="1286" y="2274"/>
                  </a:cubicBezTo>
                  <a:cubicBezTo>
                    <a:pt x="1358" y="2307"/>
                    <a:pt x="1433" y="2342"/>
                    <a:pt x="1512" y="2342"/>
                  </a:cubicBezTo>
                  <a:cubicBezTo>
                    <a:pt x="1522" y="2342"/>
                    <a:pt x="1532" y="2342"/>
                    <a:pt x="1543" y="2340"/>
                  </a:cubicBezTo>
                  <a:cubicBezTo>
                    <a:pt x="1507" y="2316"/>
                    <a:pt x="1521" y="2257"/>
                    <a:pt x="1558" y="2237"/>
                  </a:cubicBezTo>
                  <a:cubicBezTo>
                    <a:pt x="1575" y="2230"/>
                    <a:pt x="1594" y="2227"/>
                    <a:pt x="1612" y="2227"/>
                  </a:cubicBezTo>
                  <a:cubicBezTo>
                    <a:pt x="1636" y="2227"/>
                    <a:pt x="1660" y="2233"/>
                    <a:pt x="1681" y="2244"/>
                  </a:cubicBezTo>
                  <a:cubicBezTo>
                    <a:pt x="1716" y="2263"/>
                    <a:pt x="1758" y="2277"/>
                    <a:pt x="1800" y="2283"/>
                  </a:cubicBezTo>
                  <a:cubicBezTo>
                    <a:pt x="1789" y="2075"/>
                    <a:pt x="1883" y="1877"/>
                    <a:pt x="2050" y="1756"/>
                  </a:cubicBezTo>
                  <a:cubicBezTo>
                    <a:pt x="2105" y="1717"/>
                    <a:pt x="2164" y="1686"/>
                    <a:pt x="2208" y="1638"/>
                  </a:cubicBezTo>
                  <a:cubicBezTo>
                    <a:pt x="2243" y="1587"/>
                    <a:pt x="2270" y="1532"/>
                    <a:pt x="2285" y="1473"/>
                  </a:cubicBezTo>
                  <a:cubicBezTo>
                    <a:pt x="2364" y="1198"/>
                    <a:pt x="2390" y="913"/>
                    <a:pt x="2366" y="630"/>
                  </a:cubicBezTo>
                  <a:cubicBezTo>
                    <a:pt x="2353" y="471"/>
                    <a:pt x="2316" y="302"/>
                    <a:pt x="2193" y="201"/>
                  </a:cubicBezTo>
                  <a:cubicBezTo>
                    <a:pt x="2111" y="133"/>
                    <a:pt x="2002" y="109"/>
                    <a:pt x="1896" y="87"/>
                  </a:cubicBezTo>
                  <a:cubicBezTo>
                    <a:pt x="1697" y="44"/>
                    <a:pt x="1490" y="1"/>
                    <a:pt x="128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3576775" y="1533150"/>
              <a:ext cx="35450" cy="70525"/>
            </a:xfrm>
            <a:custGeom>
              <a:avLst/>
              <a:gdLst/>
              <a:ahLst/>
              <a:cxnLst/>
              <a:rect l="l" t="t" r="r" b="b"/>
              <a:pathLst>
                <a:path w="1418" h="2821" extrusionOk="0">
                  <a:moveTo>
                    <a:pt x="617" y="1"/>
                  </a:moveTo>
                  <a:cubicBezTo>
                    <a:pt x="601" y="1"/>
                    <a:pt x="584" y="4"/>
                    <a:pt x="565" y="12"/>
                  </a:cubicBezTo>
                  <a:cubicBezTo>
                    <a:pt x="431" y="65"/>
                    <a:pt x="341" y="311"/>
                    <a:pt x="284" y="429"/>
                  </a:cubicBezTo>
                  <a:cubicBezTo>
                    <a:pt x="172" y="667"/>
                    <a:pt x="71" y="912"/>
                    <a:pt x="36" y="1172"/>
                  </a:cubicBezTo>
                  <a:cubicBezTo>
                    <a:pt x="1" y="1431"/>
                    <a:pt x="34" y="1705"/>
                    <a:pt x="174" y="1927"/>
                  </a:cubicBezTo>
                  <a:cubicBezTo>
                    <a:pt x="181" y="1940"/>
                    <a:pt x="194" y="1953"/>
                    <a:pt x="209" y="1953"/>
                  </a:cubicBezTo>
                  <a:cubicBezTo>
                    <a:pt x="225" y="1951"/>
                    <a:pt x="229" y="1940"/>
                    <a:pt x="236" y="1929"/>
                  </a:cubicBezTo>
                  <a:lnTo>
                    <a:pt x="304" y="1826"/>
                  </a:lnTo>
                  <a:cubicBezTo>
                    <a:pt x="354" y="1907"/>
                    <a:pt x="348" y="2011"/>
                    <a:pt x="363" y="2105"/>
                  </a:cubicBezTo>
                  <a:cubicBezTo>
                    <a:pt x="390" y="2259"/>
                    <a:pt x="482" y="2393"/>
                    <a:pt x="594" y="2498"/>
                  </a:cubicBezTo>
                  <a:cubicBezTo>
                    <a:pt x="708" y="2604"/>
                    <a:pt x="844" y="2683"/>
                    <a:pt x="978" y="2759"/>
                  </a:cubicBezTo>
                  <a:cubicBezTo>
                    <a:pt x="1032" y="2790"/>
                    <a:pt x="1095" y="2820"/>
                    <a:pt x="1154" y="2820"/>
                  </a:cubicBezTo>
                  <a:cubicBezTo>
                    <a:pt x="1177" y="2820"/>
                    <a:pt x="1199" y="2816"/>
                    <a:pt x="1220" y="2806"/>
                  </a:cubicBezTo>
                  <a:cubicBezTo>
                    <a:pt x="1264" y="2781"/>
                    <a:pt x="1299" y="2740"/>
                    <a:pt x="1316" y="2691"/>
                  </a:cubicBezTo>
                  <a:cubicBezTo>
                    <a:pt x="1417" y="2476"/>
                    <a:pt x="1391" y="2224"/>
                    <a:pt x="1340" y="1991"/>
                  </a:cubicBezTo>
                  <a:cubicBezTo>
                    <a:pt x="1235" y="1514"/>
                    <a:pt x="1037" y="1066"/>
                    <a:pt x="864" y="614"/>
                  </a:cubicBezTo>
                  <a:cubicBezTo>
                    <a:pt x="822" y="511"/>
                    <a:pt x="787" y="403"/>
                    <a:pt x="763" y="295"/>
                  </a:cubicBezTo>
                  <a:cubicBezTo>
                    <a:pt x="745" y="202"/>
                    <a:pt x="733" y="1"/>
                    <a:pt x="61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3560425" y="1603850"/>
              <a:ext cx="89450" cy="48750"/>
            </a:xfrm>
            <a:custGeom>
              <a:avLst/>
              <a:gdLst/>
              <a:ahLst/>
              <a:cxnLst/>
              <a:rect l="l" t="t" r="r" b="b"/>
              <a:pathLst>
                <a:path w="3578" h="1950" extrusionOk="0">
                  <a:moveTo>
                    <a:pt x="1703" y="1"/>
                  </a:moveTo>
                  <a:cubicBezTo>
                    <a:pt x="977" y="1"/>
                    <a:pt x="365" y="248"/>
                    <a:pt x="235" y="327"/>
                  </a:cubicBezTo>
                  <a:lnTo>
                    <a:pt x="0" y="1049"/>
                  </a:lnTo>
                  <a:lnTo>
                    <a:pt x="2139" y="1950"/>
                  </a:lnTo>
                  <a:cubicBezTo>
                    <a:pt x="2139" y="1950"/>
                    <a:pt x="3578" y="720"/>
                    <a:pt x="3407" y="553"/>
                  </a:cubicBezTo>
                  <a:cubicBezTo>
                    <a:pt x="3235" y="388"/>
                    <a:pt x="2814" y="87"/>
                    <a:pt x="1972" y="13"/>
                  </a:cubicBezTo>
                  <a:cubicBezTo>
                    <a:pt x="1881" y="5"/>
                    <a:pt x="1791" y="1"/>
                    <a:pt x="1703"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3633175" y="1615200"/>
              <a:ext cx="61400" cy="105375"/>
            </a:xfrm>
            <a:custGeom>
              <a:avLst/>
              <a:gdLst/>
              <a:ahLst/>
              <a:cxnLst/>
              <a:rect l="l" t="t" r="r" b="b"/>
              <a:pathLst>
                <a:path w="2456" h="4215" extrusionOk="0">
                  <a:moveTo>
                    <a:pt x="409" y="0"/>
                  </a:moveTo>
                  <a:cubicBezTo>
                    <a:pt x="275" y="51"/>
                    <a:pt x="139" y="97"/>
                    <a:pt x="18" y="138"/>
                  </a:cubicBezTo>
                  <a:lnTo>
                    <a:pt x="0" y="143"/>
                  </a:lnTo>
                  <a:lnTo>
                    <a:pt x="33" y="600"/>
                  </a:lnTo>
                  <a:lnTo>
                    <a:pt x="1614" y="4215"/>
                  </a:lnTo>
                  <a:lnTo>
                    <a:pt x="2456" y="3492"/>
                  </a:lnTo>
                  <a:cubicBezTo>
                    <a:pt x="2456" y="3492"/>
                    <a:pt x="1687" y="1322"/>
                    <a:pt x="1230" y="786"/>
                  </a:cubicBezTo>
                  <a:cubicBezTo>
                    <a:pt x="995" y="512"/>
                    <a:pt x="670" y="220"/>
                    <a:pt x="409"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3511050" y="1612000"/>
              <a:ext cx="81625" cy="45975"/>
            </a:xfrm>
            <a:custGeom>
              <a:avLst/>
              <a:gdLst/>
              <a:ahLst/>
              <a:cxnLst/>
              <a:rect l="l" t="t" r="r" b="b"/>
              <a:pathLst>
                <a:path w="3265" h="1839" extrusionOk="0">
                  <a:moveTo>
                    <a:pt x="2213" y="1"/>
                  </a:moveTo>
                  <a:cubicBezTo>
                    <a:pt x="3" y="1228"/>
                    <a:pt x="1" y="1839"/>
                    <a:pt x="1" y="1839"/>
                  </a:cubicBezTo>
                  <a:cubicBezTo>
                    <a:pt x="1" y="1839"/>
                    <a:pt x="370" y="1553"/>
                    <a:pt x="1123" y="1411"/>
                  </a:cubicBezTo>
                  <a:cubicBezTo>
                    <a:pt x="1225" y="1392"/>
                    <a:pt x="1328" y="1382"/>
                    <a:pt x="1430" y="1382"/>
                  </a:cubicBezTo>
                  <a:cubicBezTo>
                    <a:pt x="1603" y="1382"/>
                    <a:pt x="1775" y="1409"/>
                    <a:pt x="1940" y="1461"/>
                  </a:cubicBezTo>
                  <a:cubicBezTo>
                    <a:pt x="2090" y="1356"/>
                    <a:pt x="2237" y="1244"/>
                    <a:pt x="2386" y="1138"/>
                  </a:cubicBezTo>
                  <a:cubicBezTo>
                    <a:pt x="2661" y="947"/>
                    <a:pt x="2946" y="752"/>
                    <a:pt x="3238" y="572"/>
                  </a:cubicBezTo>
                  <a:cubicBezTo>
                    <a:pt x="3249" y="519"/>
                    <a:pt x="3258" y="464"/>
                    <a:pt x="3264" y="411"/>
                  </a:cubicBezTo>
                  <a:cubicBezTo>
                    <a:pt x="2891" y="341"/>
                    <a:pt x="2535" y="201"/>
                    <a:pt x="2213"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3592925" y="1593075"/>
              <a:ext cx="29025" cy="22975"/>
            </a:xfrm>
            <a:custGeom>
              <a:avLst/>
              <a:gdLst/>
              <a:ahLst/>
              <a:cxnLst/>
              <a:rect l="l" t="t" r="r" b="b"/>
              <a:pathLst>
                <a:path w="1161" h="919" extrusionOk="0">
                  <a:moveTo>
                    <a:pt x="363" y="0"/>
                  </a:moveTo>
                  <a:lnTo>
                    <a:pt x="350" y="33"/>
                  </a:lnTo>
                  <a:lnTo>
                    <a:pt x="336" y="64"/>
                  </a:lnTo>
                  <a:lnTo>
                    <a:pt x="0" y="918"/>
                  </a:lnTo>
                  <a:lnTo>
                    <a:pt x="0" y="918"/>
                  </a:lnTo>
                  <a:lnTo>
                    <a:pt x="1090" y="668"/>
                  </a:lnTo>
                  <a:cubicBezTo>
                    <a:pt x="1090" y="655"/>
                    <a:pt x="1099" y="584"/>
                    <a:pt x="1110" y="499"/>
                  </a:cubicBezTo>
                  <a:cubicBezTo>
                    <a:pt x="1118" y="435"/>
                    <a:pt x="1129" y="362"/>
                    <a:pt x="1138" y="303"/>
                  </a:cubicBezTo>
                  <a:cubicBezTo>
                    <a:pt x="1151" y="222"/>
                    <a:pt x="1160" y="158"/>
                    <a:pt x="1160" y="158"/>
                  </a:cubicBezTo>
                  <a:lnTo>
                    <a:pt x="363"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3606325" y="1718125"/>
              <a:ext cx="57500" cy="55650"/>
            </a:xfrm>
            <a:custGeom>
              <a:avLst/>
              <a:gdLst/>
              <a:ahLst/>
              <a:cxnLst/>
              <a:rect l="l" t="t" r="r" b="b"/>
              <a:pathLst>
                <a:path w="2300" h="2226" extrusionOk="0">
                  <a:moveTo>
                    <a:pt x="2300" y="1"/>
                  </a:moveTo>
                  <a:lnTo>
                    <a:pt x="714" y="43"/>
                  </a:lnTo>
                  <a:lnTo>
                    <a:pt x="0" y="2171"/>
                  </a:lnTo>
                  <a:cubicBezTo>
                    <a:pt x="253" y="2141"/>
                    <a:pt x="559" y="2129"/>
                    <a:pt x="851" y="2129"/>
                  </a:cubicBezTo>
                  <a:cubicBezTo>
                    <a:pt x="1383" y="2129"/>
                    <a:pt x="1867" y="2169"/>
                    <a:pt x="1891" y="2216"/>
                  </a:cubicBezTo>
                  <a:lnTo>
                    <a:pt x="1891" y="2216"/>
                  </a:lnTo>
                  <a:lnTo>
                    <a:pt x="2300" y="1"/>
                  </a:lnTo>
                  <a:close/>
                  <a:moveTo>
                    <a:pt x="1891" y="2216"/>
                  </a:moveTo>
                  <a:lnTo>
                    <a:pt x="1889" y="2226"/>
                  </a:lnTo>
                  <a:cubicBezTo>
                    <a:pt x="1892" y="2222"/>
                    <a:pt x="1893" y="2219"/>
                    <a:pt x="1891" y="2216"/>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3517325" y="1720000"/>
              <a:ext cx="92525" cy="71400"/>
            </a:xfrm>
            <a:custGeom>
              <a:avLst/>
              <a:gdLst/>
              <a:ahLst/>
              <a:cxnLst/>
              <a:rect l="l" t="t" r="r" b="b"/>
              <a:pathLst>
                <a:path w="3701" h="2856" extrusionOk="0">
                  <a:moveTo>
                    <a:pt x="1856" y="1"/>
                  </a:moveTo>
                  <a:lnTo>
                    <a:pt x="0" y="1331"/>
                  </a:lnTo>
                  <a:lnTo>
                    <a:pt x="2403" y="2856"/>
                  </a:lnTo>
                  <a:lnTo>
                    <a:pt x="3701" y="1953"/>
                  </a:lnTo>
                  <a:lnTo>
                    <a:pt x="1856"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3658925" y="1714775"/>
              <a:ext cx="54200" cy="188175"/>
            </a:xfrm>
            <a:custGeom>
              <a:avLst/>
              <a:gdLst/>
              <a:ahLst/>
              <a:cxnLst/>
              <a:rect l="l" t="t" r="r" b="b"/>
              <a:pathLst>
                <a:path w="2168" h="7527" extrusionOk="0">
                  <a:moveTo>
                    <a:pt x="1401" y="0"/>
                  </a:moveTo>
                  <a:cubicBezTo>
                    <a:pt x="1187" y="0"/>
                    <a:pt x="968" y="55"/>
                    <a:pt x="762" y="133"/>
                  </a:cubicBezTo>
                  <a:cubicBezTo>
                    <a:pt x="200" y="350"/>
                    <a:pt x="150" y="1110"/>
                    <a:pt x="117" y="1615"/>
                  </a:cubicBezTo>
                  <a:cubicBezTo>
                    <a:pt x="0" y="3372"/>
                    <a:pt x="562" y="5803"/>
                    <a:pt x="1024" y="7501"/>
                  </a:cubicBezTo>
                  <a:cubicBezTo>
                    <a:pt x="1047" y="7500"/>
                    <a:pt x="1066" y="7500"/>
                    <a:pt x="1083" y="7500"/>
                  </a:cubicBezTo>
                  <a:cubicBezTo>
                    <a:pt x="1231" y="7500"/>
                    <a:pt x="1176" y="7527"/>
                    <a:pt x="1313" y="7527"/>
                  </a:cubicBezTo>
                  <a:cubicBezTo>
                    <a:pt x="1333" y="7527"/>
                    <a:pt x="1356" y="7526"/>
                    <a:pt x="1384" y="7525"/>
                  </a:cubicBezTo>
                  <a:cubicBezTo>
                    <a:pt x="1384" y="7525"/>
                    <a:pt x="1428" y="6976"/>
                    <a:pt x="1439" y="6976"/>
                  </a:cubicBezTo>
                  <a:cubicBezTo>
                    <a:pt x="1434" y="6783"/>
                    <a:pt x="1474" y="6223"/>
                    <a:pt x="1480" y="6045"/>
                  </a:cubicBezTo>
                  <a:cubicBezTo>
                    <a:pt x="1489" y="5702"/>
                    <a:pt x="1588" y="5551"/>
                    <a:pt x="1619" y="5208"/>
                  </a:cubicBezTo>
                  <a:cubicBezTo>
                    <a:pt x="1680" y="4521"/>
                    <a:pt x="1753" y="3835"/>
                    <a:pt x="1852" y="3155"/>
                  </a:cubicBezTo>
                  <a:cubicBezTo>
                    <a:pt x="1942" y="2544"/>
                    <a:pt x="2038" y="1936"/>
                    <a:pt x="2113" y="1323"/>
                  </a:cubicBezTo>
                  <a:cubicBezTo>
                    <a:pt x="2144" y="1088"/>
                    <a:pt x="2168" y="825"/>
                    <a:pt x="2137" y="574"/>
                  </a:cubicBezTo>
                  <a:cubicBezTo>
                    <a:pt x="2089" y="440"/>
                    <a:pt x="2071" y="227"/>
                    <a:pt x="1860" y="102"/>
                  </a:cubicBezTo>
                  <a:cubicBezTo>
                    <a:pt x="1716" y="30"/>
                    <a:pt x="1560" y="0"/>
                    <a:pt x="1401"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3677850" y="1897675"/>
              <a:ext cx="54800" cy="26475"/>
            </a:xfrm>
            <a:custGeom>
              <a:avLst/>
              <a:gdLst/>
              <a:ahLst/>
              <a:cxnLst/>
              <a:rect l="l" t="t" r="r" b="b"/>
              <a:pathLst>
                <a:path w="2192" h="1059" extrusionOk="0">
                  <a:moveTo>
                    <a:pt x="818" y="0"/>
                  </a:moveTo>
                  <a:lnTo>
                    <a:pt x="71" y="90"/>
                  </a:lnTo>
                  <a:lnTo>
                    <a:pt x="1" y="975"/>
                  </a:lnTo>
                  <a:cubicBezTo>
                    <a:pt x="1" y="975"/>
                    <a:pt x="1147" y="1058"/>
                    <a:pt x="1778" y="1058"/>
                  </a:cubicBezTo>
                  <a:cubicBezTo>
                    <a:pt x="2024" y="1058"/>
                    <a:pt x="2192" y="1046"/>
                    <a:pt x="2182" y="1011"/>
                  </a:cubicBezTo>
                  <a:cubicBezTo>
                    <a:pt x="2149" y="888"/>
                    <a:pt x="693" y="549"/>
                    <a:pt x="693" y="549"/>
                  </a:cubicBezTo>
                  <a:lnTo>
                    <a:pt x="818"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3542850" y="1606675"/>
              <a:ext cx="132175" cy="111825"/>
            </a:xfrm>
            <a:custGeom>
              <a:avLst/>
              <a:gdLst/>
              <a:ahLst/>
              <a:cxnLst/>
              <a:rect l="l" t="t" r="r" b="b"/>
              <a:pathLst>
                <a:path w="5287" h="4473" extrusionOk="0">
                  <a:moveTo>
                    <a:pt x="1432" y="1"/>
                  </a:moveTo>
                  <a:cubicBezTo>
                    <a:pt x="394" y="201"/>
                    <a:pt x="1" y="666"/>
                    <a:pt x="1" y="666"/>
                  </a:cubicBezTo>
                  <a:lnTo>
                    <a:pt x="484" y="1373"/>
                  </a:lnTo>
                  <a:lnTo>
                    <a:pt x="664" y="3857"/>
                  </a:lnTo>
                  <a:lnTo>
                    <a:pt x="4349" y="4472"/>
                  </a:lnTo>
                  <a:lnTo>
                    <a:pt x="4790" y="2647"/>
                  </a:lnTo>
                  <a:cubicBezTo>
                    <a:pt x="4784" y="2223"/>
                    <a:pt x="4799" y="1918"/>
                    <a:pt x="4470" y="1654"/>
                  </a:cubicBezTo>
                  <a:lnTo>
                    <a:pt x="4683" y="1529"/>
                  </a:lnTo>
                  <a:lnTo>
                    <a:pt x="5287" y="1237"/>
                  </a:lnTo>
                  <a:cubicBezTo>
                    <a:pt x="4984" y="857"/>
                    <a:pt x="4683" y="372"/>
                    <a:pt x="3853" y="139"/>
                  </a:cubicBezTo>
                  <a:cubicBezTo>
                    <a:pt x="3853" y="139"/>
                    <a:pt x="3208" y="1656"/>
                    <a:pt x="2767" y="1656"/>
                  </a:cubicBezTo>
                  <a:cubicBezTo>
                    <a:pt x="2759" y="1656"/>
                    <a:pt x="2751" y="1655"/>
                    <a:pt x="2744" y="1654"/>
                  </a:cubicBezTo>
                  <a:cubicBezTo>
                    <a:pt x="2300" y="1602"/>
                    <a:pt x="1432" y="1"/>
                    <a:pt x="1432"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3650850" y="1890975"/>
              <a:ext cx="64250" cy="35000"/>
            </a:xfrm>
            <a:custGeom>
              <a:avLst/>
              <a:gdLst/>
              <a:ahLst/>
              <a:cxnLst/>
              <a:rect l="l" t="t" r="r" b="b"/>
              <a:pathLst>
                <a:path w="2570" h="1400" extrusionOk="0">
                  <a:moveTo>
                    <a:pt x="0" y="0"/>
                  </a:moveTo>
                  <a:lnTo>
                    <a:pt x="1549" y="954"/>
                  </a:lnTo>
                  <a:cubicBezTo>
                    <a:pt x="1760" y="1088"/>
                    <a:pt x="1977" y="1211"/>
                    <a:pt x="2201" y="1325"/>
                  </a:cubicBezTo>
                  <a:cubicBezTo>
                    <a:pt x="2256" y="1351"/>
                    <a:pt x="2313" y="1375"/>
                    <a:pt x="2370" y="1399"/>
                  </a:cubicBezTo>
                  <a:cubicBezTo>
                    <a:pt x="2436" y="1325"/>
                    <a:pt x="2502" y="1250"/>
                    <a:pt x="2570" y="1175"/>
                  </a:cubicBezTo>
                  <a:cubicBezTo>
                    <a:pt x="2192" y="749"/>
                    <a:pt x="1709" y="435"/>
                    <a:pt x="1167" y="262"/>
                  </a:cubicBezTo>
                  <a:lnTo>
                    <a:pt x="0"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3467950" y="1783025"/>
              <a:ext cx="224550" cy="125625"/>
            </a:xfrm>
            <a:custGeom>
              <a:avLst/>
              <a:gdLst/>
              <a:ahLst/>
              <a:cxnLst/>
              <a:rect l="l" t="t" r="r" b="b"/>
              <a:pathLst>
                <a:path w="8982" h="5025" extrusionOk="0">
                  <a:moveTo>
                    <a:pt x="370" y="1"/>
                  </a:moveTo>
                  <a:cubicBezTo>
                    <a:pt x="69" y="409"/>
                    <a:pt x="1" y="980"/>
                    <a:pt x="205" y="1446"/>
                  </a:cubicBezTo>
                  <a:cubicBezTo>
                    <a:pt x="370" y="1819"/>
                    <a:pt x="693" y="2109"/>
                    <a:pt x="1049" y="2311"/>
                  </a:cubicBezTo>
                  <a:cubicBezTo>
                    <a:pt x="1407" y="2513"/>
                    <a:pt x="1802" y="2636"/>
                    <a:pt x="2193" y="2759"/>
                  </a:cubicBezTo>
                  <a:lnTo>
                    <a:pt x="4516" y="3480"/>
                  </a:lnTo>
                  <a:cubicBezTo>
                    <a:pt x="5676" y="3840"/>
                    <a:pt x="6840" y="4202"/>
                    <a:pt x="7909" y="4775"/>
                  </a:cubicBezTo>
                  <a:cubicBezTo>
                    <a:pt x="8008" y="4830"/>
                    <a:pt x="8118" y="4856"/>
                    <a:pt x="8223" y="4900"/>
                  </a:cubicBezTo>
                  <a:cubicBezTo>
                    <a:pt x="8446" y="4989"/>
                    <a:pt x="8599" y="5025"/>
                    <a:pt x="8708" y="5025"/>
                  </a:cubicBezTo>
                  <a:cubicBezTo>
                    <a:pt x="8864" y="5025"/>
                    <a:pt x="8931" y="4953"/>
                    <a:pt x="8981" y="4859"/>
                  </a:cubicBezTo>
                  <a:cubicBezTo>
                    <a:pt x="8917" y="4764"/>
                    <a:pt x="8551" y="4481"/>
                    <a:pt x="8483" y="4389"/>
                  </a:cubicBezTo>
                  <a:cubicBezTo>
                    <a:pt x="7962" y="3908"/>
                    <a:pt x="6559" y="2869"/>
                    <a:pt x="6412" y="2772"/>
                  </a:cubicBezTo>
                  <a:cubicBezTo>
                    <a:pt x="6172" y="2625"/>
                    <a:pt x="5608" y="2289"/>
                    <a:pt x="5628" y="2252"/>
                  </a:cubicBezTo>
                  <a:cubicBezTo>
                    <a:pt x="5480" y="2155"/>
                    <a:pt x="5333" y="2059"/>
                    <a:pt x="5184" y="1962"/>
                  </a:cubicBezTo>
                  <a:cubicBezTo>
                    <a:pt x="4134" y="1286"/>
                    <a:pt x="3047" y="618"/>
                    <a:pt x="1846" y="249"/>
                  </a:cubicBezTo>
                  <a:cubicBezTo>
                    <a:pt x="1367" y="100"/>
                    <a:pt x="871" y="16"/>
                    <a:pt x="37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3610050" y="1700700"/>
              <a:ext cx="7650" cy="50975"/>
            </a:xfrm>
            <a:custGeom>
              <a:avLst/>
              <a:gdLst/>
              <a:ahLst/>
              <a:cxnLst/>
              <a:rect l="l" t="t" r="r" b="b"/>
              <a:pathLst>
                <a:path w="306" h="2039" extrusionOk="0">
                  <a:moveTo>
                    <a:pt x="31" y="1"/>
                  </a:moveTo>
                  <a:cubicBezTo>
                    <a:pt x="15" y="1"/>
                    <a:pt x="1" y="11"/>
                    <a:pt x="1" y="30"/>
                  </a:cubicBezTo>
                  <a:cubicBezTo>
                    <a:pt x="16" y="456"/>
                    <a:pt x="51" y="882"/>
                    <a:pt x="104" y="1306"/>
                  </a:cubicBezTo>
                  <a:cubicBezTo>
                    <a:pt x="130" y="1506"/>
                    <a:pt x="106" y="1884"/>
                    <a:pt x="249" y="2031"/>
                  </a:cubicBezTo>
                  <a:cubicBezTo>
                    <a:pt x="255" y="2036"/>
                    <a:pt x="261" y="2038"/>
                    <a:pt x="268" y="2038"/>
                  </a:cubicBezTo>
                  <a:cubicBezTo>
                    <a:pt x="277" y="2038"/>
                    <a:pt x="286" y="2034"/>
                    <a:pt x="291" y="2027"/>
                  </a:cubicBezTo>
                  <a:lnTo>
                    <a:pt x="302" y="2011"/>
                  </a:lnTo>
                  <a:cubicBezTo>
                    <a:pt x="306" y="2002"/>
                    <a:pt x="304" y="1994"/>
                    <a:pt x="297" y="1987"/>
                  </a:cubicBezTo>
                  <a:lnTo>
                    <a:pt x="288" y="1974"/>
                  </a:lnTo>
                  <a:cubicBezTo>
                    <a:pt x="284" y="1969"/>
                    <a:pt x="280" y="1967"/>
                    <a:pt x="276" y="1967"/>
                  </a:cubicBezTo>
                  <a:cubicBezTo>
                    <a:pt x="264" y="1967"/>
                    <a:pt x="253" y="1983"/>
                    <a:pt x="260" y="1996"/>
                  </a:cubicBezTo>
                  <a:lnTo>
                    <a:pt x="260" y="1998"/>
                  </a:lnTo>
                  <a:cubicBezTo>
                    <a:pt x="240" y="1956"/>
                    <a:pt x="242" y="1748"/>
                    <a:pt x="229" y="1669"/>
                  </a:cubicBezTo>
                  <a:cubicBezTo>
                    <a:pt x="196" y="1449"/>
                    <a:pt x="163" y="1229"/>
                    <a:pt x="139" y="1005"/>
                  </a:cubicBezTo>
                  <a:cubicBezTo>
                    <a:pt x="102" y="683"/>
                    <a:pt x="82" y="358"/>
                    <a:pt x="62" y="30"/>
                  </a:cubicBezTo>
                  <a:cubicBezTo>
                    <a:pt x="61" y="11"/>
                    <a:pt x="46" y="1"/>
                    <a:pt x="3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3581550" y="1716150"/>
              <a:ext cx="54225" cy="2950"/>
            </a:xfrm>
            <a:custGeom>
              <a:avLst/>
              <a:gdLst/>
              <a:ahLst/>
              <a:cxnLst/>
              <a:rect l="l" t="t" r="r" b="b"/>
              <a:pathLst>
                <a:path w="2169" h="118" extrusionOk="0">
                  <a:moveTo>
                    <a:pt x="2029" y="0"/>
                  </a:moveTo>
                  <a:cubicBezTo>
                    <a:pt x="1355" y="0"/>
                    <a:pt x="684" y="33"/>
                    <a:pt x="14" y="97"/>
                  </a:cubicBezTo>
                  <a:cubicBezTo>
                    <a:pt x="1" y="97"/>
                    <a:pt x="1" y="117"/>
                    <a:pt x="14" y="117"/>
                  </a:cubicBezTo>
                  <a:cubicBezTo>
                    <a:pt x="728" y="82"/>
                    <a:pt x="1442" y="58"/>
                    <a:pt x="2155" y="25"/>
                  </a:cubicBezTo>
                  <a:cubicBezTo>
                    <a:pt x="2168" y="25"/>
                    <a:pt x="2168" y="1"/>
                    <a:pt x="2155" y="1"/>
                  </a:cubicBezTo>
                  <a:cubicBezTo>
                    <a:pt x="2113" y="1"/>
                    <a:pt x="2071" y="0"/>
                    <a:pt x="20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3609075" y="1710675"/>
              <a:ext cx="15325" cy="1150"/>
            </a:xfrm>
            <a:custGeom>
              <a:avLst/>
              <a:gdLst/>
              <a:ahLst/>
              <a:cxnLst/>
              <a:rect l="l" t="t" r="r" b="b"/>
              <a:pathLst>
                <a:path w="613" h="46" extrusionOk="0">
                  <a:moveTo>
                    <a:pt x="602" y="0"/>
                  </a:moveTo>
                  <a:cubicBezTo>
                    <a:pt x="455" y="0"/>
                    <a:pt x="309" y="4"/>
                    <a:pt x="162" y="4"/>
                  </a:cubicBezTo>
                  <a:cubicBezTo>
                    <a:pt x="113" y="4"/>
                    <a:pt x="64" y="4"/>
                    <a:pt x="16" y="2"/>
                  </a:cubicBezTo>
                  <a:cubicBezTo>
                    <a:pt x="0" y="2"/>
                    <a:pt x="2" y="24"/>
                    <a:pt x="16" y="27"/>
                  </a:cubicBezTo>
                  <a:cubicBezTo>
                    <a:pt x="101" y="39"/>
                    <a:pt x="188" y="45"/>
                    <a:pt x="274" y="45"/>
                  </a:cubicBezTo>
                  <a:cubicBezTo>
                    <a:pt x="384" y="45"/>
                    <a:pt x="495" y="35"/>
                    <a:pt x="604" y="16"/>
                  </a:cubicBezTo>
                  <a:cubicBezTo>
                    <a:pt x="613" y="13"/>
                    <a:pt x="611" y="0"/>
                    <a:pt x="60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3600775" y="1703900"/>
              <a:ext cx="14325" cy="32350"/>
            </a:xfrm>
            <a:custGeom>
              <a:avLst/>
              <a:gdLst/>
              <a:ahLst/>
              <a:cxnLst/>
              <a:rect l="l" t="t" r="r" b="b"/>
              <a:pathLst>
                <a:path w="573" h="1294" extrusionOk="0">
                  <a:moveTo>
                    <a:pt x="109" y="1"/>
                  </a:moveTo>
                  <a:cubicBezTo>
                    <a:pt x="94" y="1"/>
                    <a:pt x="80" y="10"/>
                    <a:pt x="75" y="30"/>
                  </a:cubicBezTo>
                  <a:cubicBezTo>
                    <a:pt x="14" y="335"/>
                    <a:pt x="1" y="656"/>
                    <a:pt x="91" y="961"/>
                  </a:cubicBezTo>
                  <a:cubicBezTo>
                    <a:pt x="161" y="1209"/>
                    <a:pt x="297" y="1222"/>
                    <a:pt x="525" y="1292"/>
                  </a:cubicBezTo>
                  <a:cubicBezTo>
                    <a:pt x="529" y="1293"/>
                    <a:pt x="532" y="1294"/>
                    <a:pt x="535" y="1294"/>
                  </a:cubicBezTo>
                  <a:cubicBezTo>
                    <a:pt x="565" y="1294"/>
                    <a:pt x="573" y="1247"/>
                    <a:pt x="541" y="1235"/>
                  </a:cubicBezTo>
                  <a:cubicBezTo>
                    <a:pt x="438" y="1191"/>
                    <a:pt x="293" y="1165"/>
                    <a:pt x="216" y="1077"/>
                  </a:cubicBezTo>
                  <a:cubicBezTo>
                    <a:pt x="148" y="1000"/>
                    <a:pt x="137" y="836"/>
                    <a:pt x="126" y="739"/>
                  </a:cubicBezTo>
                  <a:cubicBezTo>
                    <a:pt x="95" y="511"/>
                    <a:pt x="104" y="278"/>
                    <a:pt x="150" y="49"/>
                  </a:cubicBezTo>
                  <a:cubicBezTo>
                    <a:pt x="156" y="20"/>
                    <a:pt x="132" y="1"/>
                    <a:pt x="10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3617850" y="1660375"/>
              <a:ext cx="17600" cy="8150"/>
            </a:xfrm>
            <a:custGeom>
              <a:avLst/>
              <a:gdLst/>
              <a:ahLst/>
              <a:cxnLst/>
              <a:rect l="l" t="t" r="r" b="b"/>
              <a:pathLst>
                <a:path w="704" h="326" extrusionOk="0">
                  <a:moveTo>
                    <a:pt x="118" y="0"/>
                  </a:moveTo>
                  <a:cubicBezTo>
                    <a:pt x="91" y="0"/>
                    <a:pt x="63" y="0"/>
                    <a:pt x="36" y="1"/>
                  </a:cubicBezTo>
                  <a:cubicBezTo>
                    <a:pt x="20" y="1"/>
                    <a:pt x="1" y="7"/>
                    <a:pt x="1" y="23"/>
                  </a:cubicBezTo>
                  <a:cubicBezTo>
                    <a:pt x="1" y="31"/>
                    <a:pt x="7" y="40"/>
                    <a:pt x="16" y="44"/>
                  </a:cubicBezTo>
                  <a:cubicBezTo>
                    <a:pt x="167" y="161"/>
                    <a:pt x="372" y="163"/>
                    <a:pt x="558" y="216"/>
                  </a:cubicBezTo>
                  <a:cubicBezTo>
                    <a:pt x="591" y="222"/>
                    <a:pt x="624" y="238"/>
                    <a:pt x="651" y="264"/>
                  </a:cubicBezTo>
                  <a:lnTo>
                    <a:pt x="662" y="326"/>
                  </a:lnTo>
                  <a:cubicBezTo>
                    <a:pt x="703" y="251"/>
                    <a:pt x="679" y="156"/>
                    <a:pt x="646" y="77"/>
                  </a:cubicBezTo>
                  <a:cubicBezTo>
                    <a:pt x="640" y="60"/>
                    <a:pt x="626" y="42"/>
                    <a:pt x="611" y="31"/>
                  </a:cubicBezTo>
                  <a:cubicBezTo>
                    <a:pt x="598" y="23"/>
                    <a:pt x="583" y="20"/>
                    <a:pt x="567" y="20"/>
                  </a:cubicBezTo>
                  <a:cubicBezTo>
                    <a:pt x="419" y="5"/>
                    <a:pt x="269" y="0"/>
                    <a:pt x="11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3610175" y="1660975"/>
              <a:ext cx="24500" cy="8500"/>
            </a:xfrm>
            <a:custGeom>
              <a:avLst/>
              <a:gdLst/>
              <a:ahLst/>
              <a:cxnLst/>
              <a:rect l="l" t="t" r="r" b="b"/>
              <a:pathLst>
                <a:path w="980" h="340" extrusionOk="0">
                  <a:moveTo>
                    <a:pt x="15" y="1"/>
                  </a:moveTo>
                  <a:lnTo>
                    <a:pt x="15" y="1"/>
                  </a:lnTo>
                  <a:cubicBezTo>
                    <a:pt x="0" y="36"/>
                    <a:pt x="7" y="78"/>
                    <a:pt x="33" y="108"/>
                  </a:cubicBezTo>
                  <a:cubicBezTo>
                    <a:pt x="57" y="137"/>
                    <a:pt x="90" y="159"/>
                    <a:pt x="125" y="174"/>
                  </a:cubicBezTo>
                  <a:cubicBezTo>
                    <a:pt x="340" y="283"/>
                    <a:pt x="577" y="340"/>
                    <a:pt x="818" y="340"/>
                  </a:cubicBezTo>
                  <a:cubicBezTo>
                    <a:pt x="851" y="340"/>
                    <a:pt x="883" y="339"/>
                    <a:pt x="916" y="337"/>
                  </a:cubicBezTo>
                  <a:lnTo>
                    <a:pt x="980" y="315"/>
                  </a:lnTo>
                  <a:cubicBezTo>
                    <a:pt x="944" y="288"/>
                    <a:pt x="907" y="271"/>
                    <a:pt x="865" y="262"/>
                  </a:cubicBezTo>
                  <a:cubicBezTo>
                    <a:pt x="652" y="203"/>
                    <a:pt x="431" y="181"/>
                    <a:pt x="231" y="86"/>
                  </a:cubicBezTo>
                  <a:cubicBezTo>
                    <a:pt x="160" y="53"/>
                    <a:pt x="92" y="14"/>
                    <a:pt x="1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3609775" y="1665975"/>
              <a:ext cx="22825" cy="8525"/>
            </a:xfrm>
            <a:custGeom>
              <a:avLst/>
              <a:gdLst/>
              <a:ahLst/>
              <a:cxnLst/>
              <a:rect l="l" t="t" r="r" b="b"/>
              <a:pathLst>
                <a:path w="913" h="341" extrusionOk="0">
                  <a:moveTo>
                    <a:pt x="55" y="1"/>
                  </a:moveTo>
                  <a:cubicBezTo>
                    <a:pt x="39" y="1"/>
                    <a:pt x="24" y="6"/>
                    <a:pt x="14" y="20"/>
                  </a:cubicBezTo>
                  <a:cubicBezTo>
                    <a:pt x="1" y="40"/>
                    <a:pt x="1" y="66"/>
                    <a:pt x="14" y="88"/>
                  </a:cubicBezTo>
                  <a:cubicBezTo>
                    <a:pt x="27" y="106"/>
                    <a:pt x="45" y="124"/>
                    <a:pt x="67" y="135"/>
                  </a:cubicBezTo>
                  <a:cubicBezTo>
                    <a:pt x="259" y="258"/>
                    <a:pt x="485" y="340"/>
                    <a:pt x="713" y="340"/>
                  </a:cubicBezTo>
                  <a:cubicBezTo>
                    <a:pt x="740" y="340"/>
                    <a:pt x="767" y="339"/>
                    <a:pt x="793" y="337"/>
                  </a:cubicBezTo>
                  <a:cubicBezTo>
                    <a:pt x="815" y="337"/>
                    <a:pt x="837" y="330"/>
                    <a:pt x="855" y="319"/>
                  </a:cubicBezTo>
                  <a:cubicBezTo>
                    <a:pt x="873" y="306"/>
                    <a:pt x="877" y="282"/>
                    <a:pt x="866" y="264"/>
                  </a:cubicBezTo>
                  <a:lnTo>
                    <a:pt x="912" y="240"/>
                  </a:lnTo>
                  <a:cubicBezTo>
                    <a:pt x="822" y="216"/>
                    <a:pt x="725" y="222"/>
                    <a:pt x="631" y="211"/>
                  </a:cubicBezTo>
                  <a:cubicBezTo>
                    <a:pt x="451" y="189"/>
                    <a:pt x="286" y="102"/>
                    <a:pt x="124" y="20"/>
                  </a:cubicBezTo>
                  <a:cubicBezTo>
                    <a:pt x="102" y="10"/>
                    <a:pt x="77" y="1"/>
                    <a:pt x="5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3611800" y="1670600"/>
              <a:ext cx="17825" cy="8425"/>
            </a:xfrm>
            <a:custGeom>
              <a:avLst/>
              <a:gdLst/>
              <a:ahLst/>
              <a:cxnLst/>
              <a:rect l="l" t="t" r="r" b="b"/>
              <a:pathLst>
                <a:path w="713" h="337" extrusionOk="0">
                  <a:moveTo>
                    <a:pt x="38" y="0"/>
                  </a:moveTo>
                  <a:cubicBezTo>
                    <a:pt x="35" y="0"/>
                    <a:pt x="32" y="1"/>
                    <a:pt x="29" y="2"/>
                  </a:cubicBezTo>
                  <a:cubicBezTo>
                    <a:pt x="21" y="7"/>
                    <a:pt x="16" y="13"/>
                    <a:pt x="14" y="20"/>
                  </a:cubicBezTo>
                  <a:cubicBezTo>
                    <a:pt x="1" y="55"/>
                    <a:pt x="8" y="94"/>
                    <a:pt x="29" y="123"/>
                  </a:cubicBezTo>
                  <a:cubicBezTo>
                    <a:pt x="49" y="152"/>
                    <a:pt x="78" y="178"/>
                    <a:pt x="109" y="196"/>
                  </a:cubicBezTo>
                  <a:cubicBezTo>
                    <a:pt x="251" y="288"/>
                    <a:pt x="416" y="337"/>
                    <a:pt x="585" y="337"/>
                  </a:cubicBezTo>
                  <a:cubicBezTo>
                    <a:pt x="627" y="337"/>
                    <a:pt x="670" y="333"/>
                    <a:pt x="712" y="327"/>
                  </a:cubicBezTo>
                  <a:lnTo>
                    <a:pt x="691" y="308"/>
                  </a:lnTo>
                  <a:lnTo>
                    <a:pt x="658" y="292"/>
                  </a:lnTo>
                  <a:cubicBezTo>
                    <a:pt x="442" y="253"/>
                    <a:pt x="221" y="182"/>
                    <a:pt x="73" y="22"/>
                  </a:cubicBezTo>
                  <a:cubicBezTo>
                    <a:pt x="63" y="11"/>
                    <a:pt x="50" y="0"/>
                    <a:pt x="3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3619875" y="1662750"/>
              <a:ext cx="16450" cy="18725"/>
            </a:xfrm>
            <a:custGeom>
              <a:avLst/>
              <a:gdLst/>
              <a:ahLst/>
              <a:cxnLst/>
              <a:rect l="l" t="t" r="r" b="b"/>
              <a:pathLst>
                <a:path w="658" h="749" extrusionOk="0">
                  <a:moveTo>
                    <a:pt x="493" y="0"/>
                  </a:moveTo>
                  <a:cubicBezTo>
                    <a:pt x="488" y="2"/>
                    <a:pt x="484" y="7"/>
                    <a:pt x="480" y="11"/>
                  </a:cubicBezTo>
                  <a:cubicBezTo>
                    <a:pt x="398" y="101"/>
                    <a:pt x="321" y="198"/>
                    <a:pt x="253" y="299"/>
                  </a:cubicBezTo>
                  <a:lnTo>
                    <a:pt x="1" y="622"/>
                  </a:lnTo>
                  <a:cubicBezTo>
                    <a:pt x="93" y="672"/>
                    <a:pt x="192" y="716"/>
                    <a:pt x="293" y="749"/>
                  </a:cubicBezTo>
                  <a:cubicBezTo>
                    <a:pt x="335" y="725"/>
                    <a:pt x="374" y="698"/>
                    <a:pt x="411" y="665"/>
                  </a:cubicBezTo>
                  <a:cubicBezTo>
                    <a:pt x="512" y="578"/>
                    <a:pt x="585" y="468"/>
                    <a:pt x="657" y="356"/>
                  </a:cubicBezTo>
                  <a:cubicBezTo>
                    <a:pt x="657" y="310"/>
                    <a:pt x="655" y="264"/>
                    <a:pt x="653" y="217"/>
                  </a:cubicBezTo>
                  <a:cubicBezTo>
                    <a:pt x="640" y="132"/>
                    <a:pt x="589" y="55"/>
                    <a:pt x="517" y="9"/>
                  </a:cubicBezTo>
                  <a:cubicBezTo>
                    <a:pt x="510" y="2"/>
                    <a:pt x="502" y="0"/>
                    <a:pt x="49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3680500" y="1900150"/>
              <a:ext cx="42125" cy="29500"/>
            </a:xfrm>
            <a:custGeom>
              <a:avLst/>
              <a:gdLst/>
              <a:ahLst/>
              <a:cxnLst/>
              <a:rect l="l" t="t" r="r" b="b"/>
              <a:pathLst>
                <a:path w="1685" h="1180" extrusionOk="0">
                  <a:moveTo>
                    <a:pt x="303" y="0"/>
                  </a:moveTo>
                  <a:lnTo>
                    <a:pt x="0" y="363"/>
                  </a:lnTo>
                  <a:cubicBezTo>
                    <a:pt x="0" y="363"/>
                    <a:pt x="1027" y="1179"/>
                    <a:pt x="1382" y="1179"/>
                  </a:cubicBezTo>
                  <a:cubicBezTo>
                    <a:pt x="1425" y="1179"/>
                    <a:pt x="1458" y="1167"/>
                    <a:pt x="1478" y="1140"/>
                  </a:cubicBezTo>
                  <a:cubicBezTo>
                    <a:pt x="1685" y="857"/>
                    <a:pt x="1647" y="683"/>
                    <a:pt x="3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3571025" y="1662750"/>
              <a:ext cx="29325" cy="22250"/>
            </a:xfrm>
            <a:custGeom>
              <a:avLst/>
              <a:gdLst/>
              <a:ahLst/>
              <a:cxnLst/>
              <a:rect l="l" t="t" r="r" b="b"/>
              <a:pathLst>
                <a:path w="1173" h="890" extrusionOk="0">
                  <a:moveTo>
                    <a:pt x="808" y="0"/>
                  </a:moveTo>
                  <a:cubicBezTo>
                    <a:pt x="630" y="0"/>
                    <a:pt x="455" y="9"/>
                    <a:pt x="277" y="29"/>
                  </a:cubicBezTo>
                  <a:cubicBezTo>
                    <a:pt x="262" y="31"/>
                    <a:pt x="246" y="35"/>
                    <a:pt x="233" y="42"/>
                  </a:cubicBezTo>
                  <a:lnTo>
                    <a:pt x="198" y="160"/>
                  </a:lnTo>
                  <a:lnTo>
                    <a:pt x="167" y="259"/>
                  </a:lnTo>
                  <a:lnTo>
                    <a:pt x="117" y="422"/>
                  </a:lnTo>
                  <a:lnTo>
                    <a:pt x="53" y="632"/>
                  </a:lnTo>
                  <a:cubicBezTo>
                    <a:pt x="46" y="641"/>
                    <a:pt x="42" y="650"/>
                    <a:pt x="40" y="661"/>
                  </a:cubicBezTo>
                  <a:cubicBezTo>
                    <a:pt x="38" y="668"/>
                    <a:pt x="38" y="674"/>
                    <a:pt x="38" y="681"/>
                  </a:cubicBezTo>
                  <a:lnTo>
                    <a:pt x="0" y="799"/>
                  </a:lnTo>
                  <a:cubicBezTo>
                    <a:pt x="11" y="797"/>
                    <a:pt x="46" y="775"/>
                    <a:pt x="92" y="747"/>
                  </a:cubicBezTo>
                  <a:lnTo>
                    <a:pt x="112" y="760"/>
                  </a:lnTo>
                  <a:lnTo>
                    <a:pt x="286" y="861"/>
                  </a:lnTo>
                  <a:cubicBezTo>
                    <a:pt x="305" y="874"/>
                    <a:pt x="327" y="885"/>
                    <a:pt x="352" y="889"/>
                  </a:cubicBezTo>
                  <a:cubicBezTo>
                    <a:pt x="374" y="889"/>
                    <a:pt x="398" y="885"/>
                    <a:pt x="420" y="878"/>
                  </a:cubicBezTo>
                  <a:cubicBezTo>
                    <a:pt x="545" y="837"/>
                    <a:pt x="663" y="784"/>
                    <a:pt x="778" y="716"/>
                  </a:cubicBezTo>
                  <a:lnTo>
                    <a:pt x="767" y="705"/>
                  </a:lnTo>
                  <a:lnTo>
                    <a:pt x="764" y="703"/>
                  </a:lnTo>
                  <a:cubicBezTo>
                    <a:pt x="846" y="679"/>
                    <a:pt x="920" y="643"/>
                    <a:pt x="991" y="597"/>
                  </a:cubicBezTo>
                  <a:cubicBezTo>
                    <a:pt x="1021" y="578"/>
                    <a:pt x="1048" y="553"/>
                    <a:pt x="1070" y="523"/>
                  </a:cubicBezTo>
                  <a:cubicBezTo>
                    <a:pt x="1089" y="492"/>
                    <a:pt x="1094" y="455"/>
                    <a:pt x="1081" y="419"/>
                  </a:cubicBezTo>
                  <a:cubicBezTo>
                    <a:pt x="1079" y="413"/>
                    <a:pt x="1074" y="406"/>
                    <a:pt x="1065" y="402"/>
                  </a:cubicBezTo>
                  <a:cubicBezTo>
                    <a:pt x="1063" y="401"/>
                    <a:pt x="1060" y="400"/>
                    <a:pt x="1058" y="400"/>
                  </a:cubicBezTo>
                  <a:cubicBezTo>
                    <a:pt x="1045" y="400"/>
                    <a:pt x="1032" y="413"/>
                    <a:pt x="1021" y="424"/>
                  </a:cubicBezTo>
                  <a:cubicBezTo>
                    <a:pt x="936" y="516"/>
                    <a:pt x="828" y="589"/>
                    <a:pt x="707" y="630"/>
                  </a:cubicBezTo>
                  <a:lnTo>
                    <a:pt x="639" y="549"/>
                  </a:lnTo>
                  <a:cubicBezTo>
                    <a:pt x="806" y="514"/>
                    <a:pt x="967" y="446"/>
                    <a:pt x="1107" y="349"/>
                  </a:cubicBezTo>
                  <a:cubicBezTo>
                    <a:pt x="1127" y="336"/>
                    <a:pt x="1144" y="321"/>
                    <a:pt x="1160" y="301"/>
                  </a:cubicBezTo>
                  <a:cubicBezTo>
                    <a:pt x="1173" y="279"/>
                    <a:pt x="1173" y="253"/>
                    <a:pt x="1160" y="233"/>
                  </a:cubicBezTo>
                  <a:cubicBezTo>
                    <a:pt x="1149" y="220"/>
                    <a:pt x="1135" y="215"/>
                    <a:pt x="1119" y="215"/>
                  </a:cubicBezTo>
                  <a:cubicBezTo>
                    <a:pt x="1096" y="215"/>
                    <a:pt x="1071" y="226"/>
                    <a:pt x="1050" y="237"/>
                  </a:cubicBezTo>
                  <a:cubicBezTo>
                    <a:pt x="890" y="318"/>
                    <a:pt x="729" y="411"/>
                    <a:pt x="551" y="437"/>
                  </a:cubicBezTo>
                  <a:lnTo>
                    <a:pt x="521" y="400"/>
                  </a:lnTo>
                  <a:cubicBezTo>
                    <a:pt x="510" y="387"/>
                    <a:pt x="501" y="376"/>
                    <a:pt x="490" y="362"/>
                  </a:cubicBezTo>
                  <a:lnTo>
                    <a:pt x="488" y="360"/>
                  </a:lnTo>
                  <a:cubicBezTo>
                    <a:pt x="679" y="336"/>
                    <a:pt x="861" y="279"/>
                    <a:pt x="1030" y="191"/>
                  </a:cubicBezTo>
                  <a:cubicBezTo>
                    <a:pt x="1065" y="176"/>
                    <a:pt x="1096" y="152"/>
                    <a:pt x="1122" y="123"/>
                  </a:cubicBezTo>
                  <a:cubicBezTo>
                    <a:pt x="1147" y="92"/>
                    <a:pt x="1153" y="51"/>
                    <a:pt x="1136" y="15"/>
                  </a:cubicBezTo>
                  <a:lnTo>
                    <a:pt x="1136" y="15"/>
                  </a:lnTo>
                  <a:cubicBezTo>
                    <a:pt x="1061" y="31"/>
                    <a:pt x="993" y="72"/>
                    <a:pt x="925" y="105"/>
                  </a:cubicBezTo>
                  <a:cubicBezTo>
                    <a:pt x="764" y="184"/>
                    <a:pt x="587" y="220"/>
                    <a:pt x="413" y="264"/>
                  </a:cubicBezTo>
                  <a:cubicBezTo>
                    <a:pt x="398" y="244"/>
                    <a:pt x="382" y="224"/>
                    <a:pt x="365" y="206"/>
                  </a:cubicBezTo>
                  <a:cubicBezTo>
                    <a:pt x="527" y="165"/>
                    <a:pt x="701" y="145"/>
                    <a:pt x="830" y="42"/>
                  </a:cubicBezTo>
                  <a:cubicBezTo>
                    <a:pt x="839" y="37"/>
                    <a:pt x="844" y="29"/>
                    <a:pt x="846" y="20"/>
                  </a:cubicBezTo>
                  <a:cubicBezTo>
                    <a:pt x="846" y="2"/>
                    <a:pt x="824" y="0"/>
                    <a:pt x="80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3671225" y="1665325"/>
              <a:ext cx="49050" cy="62750"/>
            </a:xfrm>
            <a:custGeom>
              <a:avLst/>
              <a:gdLst/>
              <a:ahLst/>
              <a:cxnLst/>
              <a:rect l="l" t="t" r="r" b="b"/>
              <a:pathLst>
                <a:path w="1962" h="2510" extrusionOk="0">
                  <a:moveTo>
                    <a:pt x="1685" y="0"/>
                  </a:moveTo>
                  <a:cubicBezTo>
                    <a:pt x="1685" y="0"/>
                    <a:pt x="613" y="1136"/>
                    <a:pt x="334" y="1489"/>
                  </a:cubicBezTo>
                  <a:cubicBezTo>
                    <a:pt x="281" y="1559"/>
                    <a:pt x="147" y="1786"/>
                    <a:pt x="130" y="1867"/>
                  </a:cubicBezTo>
                  <a:cubicBezTo>
                    <a:pt x="88" y="2054"/>
                    <a:pt x="0" y="2361"/>
                    <a:pt x="330" y="2469"/>
                  </a:cubicBezTo>
                  <a:cubicBezTo>
                    <a:pt x="381" y="2497"/>
                    <a:pt x="431" y="2509"/>
                    <a:pt x="480" y="2509"/>
                  </a:cubicBezTo>
                  <a:cubicBezTo>
                    <a:pt x="702" y="2509"/>
                    <a:pt x="890" y="2256"/>
                    <a:pt x="991" y="2126"/>
                  </a:cubicBezTo>
                  <a:cubicBezTo>
                    <a:pt x="991" y="2126"/>
                    <a:pt x="1909" y="716"/>
                    <a:pt x="1961" y="103"/>
                  </a:cubicBezTo>
                  <a:cubicBezTo>
                    <a:pt x="1880" y="46"/>
                    <a:pt x="1783" y="11"/>
                    <a:pt x="168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3538850" y="1673650"/>
              <a:ext cx="134050" cy="97525"/>
            </a:xfrm>
            <a:custGeom>
              <a:avLst/>
              <a:gdLst/>
              <a:ahLst/>
              <a:cxnLst/>
              <a:rect l="l" t="t" r="r" b="b"/>
              <a:pathLst>
                <a:path w="5362" h="3901" extrusionOk="0">
                  <a:moveTo>
                    <a:pt x="3212" y="1"/>
                  </a:moveTo>
                  <a:cubicBezTo>
                    <a:pt x="2674" y="1"/>
                    <a:pt x="2140" y="72"/>
                    <a:pt x="1608" y="142"/>
                  </a:cubicBezTo>
                  <a:lnTo>
                    <a:pt x="139" y="818"/>
                  </a:lnTo>
                  <a:cubicBezTo>
                    <a:pt x="68" y="1235"/>
                    <a:pt x="0" y="1685"/>
                    <a:pt x="174" y="2070"/>
                  </a:cubicBezTo>
                  <a:cubicBezTo>
                    <a:pt x="248" y="2235"/>
                    <a:pt x="365" y="2375"/>
                    <a:pt x="479" y="2511"/>
                  </a:cubicBezTo>
                  <a:cubicBezTo>
                    <a:pt x="690" y="2768"/>
                    <a:pt x="903" y="3027"/>
                    <a:pt x="1125" y="3273"/>
                  </a:cubicBezTo>
                  <a:cubicBezTo>
                    <a:pt x="1305" y="3473"/>
                    <a:pt x="1496" y="3669"/>
                    <a:pt x="1729" y="3785"/>
                  </a:cubicBezTo>
                  <a:cubicBezTo>
                    <a:pt x="1890" y="3864"/>
                    <a:pt x="2066" y="3901"/>
                    <a:pt x="2243" y="3901"/>
                  </a:cubicBezTo>
                  <a:cubicBezTo>
                    <a:pt x="2466" y="3901"/>
                    <a:pt x="2690" y="3842"/>
                    <a:pt x="2888" y="3735"/>
                  </a:cubicBezTo>
                  <a:cubicBezTo>
                    <a:pt x="3244" y="3541"/>
                    <a:pt x="3516" y="3205"/>
                    <a:pt x="3690" y="2825"/>
                  </a:cubicBezTo>
                  <a:cubicBezTo>
                    <a:pt x="3800" y="2584"/>
                    <a:pt x="3874" y="2320"/>
                    <a:pt x="4037" y="2116"/>
                  </a:cubicBezTo>
                  <a:cubicBezTo>
                    <a:pt x="4199" y="1912"/>
                    <a:pt x="4439" y="1787"/>
                    <a:pt x="4650" y="1633"/>
                  </a:cubicBezTo>
                  <a:cubicBezTo>
                    <a:pt x="4898" y="1451"/>
                    <a:pt x="5111" y="1224"/>
                    <a:pt x="5278" y="963"/>
                  </a:cubicBezTo>
                  <a:cubicBezTo>
                    <a:pt x="5317" y="901"/>
                    <a:pt x="5354" y="836"/>
                    <a:pt x="5357" y="761"/>
                  </a:cubicBezTo>
                  <a:cubicBezTo>
                    <a:pt x="5361" y="614"/>
                    <a:pt x="5227" y="506"/>
                    <a:pt x="5102" y="436"/>
                  </a:cubicBezTo>
                  <a:cubicBezTo>
                    <a:pt x="4577" y="142"/>
                    <a:pt x="3977" y="23"/>
                    <a:pt x="3382" y="3"/>
                  </a:cubicBezTo>
                  <a:cubicBezTo>
                    <a:pt x="3325" y="2"/>
                    <a:pt x="3269" y="1"/>
                    <a:pt x="32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3540700" y="1648400"/>
              <a:ext cx="132900" cy="107425"/>
            </a:xfrm>
            <a:custGeom>
              <a:avLst/>
              <a:gdLst/>
              <a:ahLst/>
              <a:cxnLst/>
              <a:rect l="l" t="t" r="r" b="b"/>
              <a:pathLst>
                <a:path w="5316" h="4297" extrusionOk="0">
                  <a:moveTo>
                    <a:pt x="3623" y="0"/>
                  </a:moveTo>
                  <a:cubicBezTo>
                    <a:pt x="3585" y="0"/>
                    <a:pt x="3546" y="4"/>
                    <a:pt x="3506" y="12"/>
                  </a:cubicBezTo>
                  <a:cubicBezTo>
                    <a:pt x="3098" y="90"/>
                    <a:pt x="2819" y="583"/>
                    <a:pt x="2409" y="583"/>
                  </a:cubicBezTo>
                  <a:cubicBezTo>
                    <a:pt x="2403" y="583"/>
                    <a:pt x="2398" y="583"/>
                    <a:pt x="2393" y="583"/>
                  </a:cubicBezTo>
                  <a:lnTo>
                    <a:pt x="2393" y="583"/>
                  </a:lnTo>
                  <a:lnTo>
                    <a:pt x="2720" y="607"/>
                  </a:lnTo>
                  <a:lnTo>
                    <a:pt x="2346" y="598"/>
                  </a:lnTo>
                  <a:cubicBezTo>
                    <a:pt x="2234" y="595"/>
                    <a:pt x="2120" y="593"/>
                    <a:pt x="2007" y="593"/>
                  </a:cubicBezTo>
                  <a:cubicBezTo>
                    <a:pt x="1765" y="593"/>
                    <a:pt x="1524" y="605"/>
                    <a:pt x="1288" y="651"/>
                  </a:cubicBezTo>
                  <a:cubicBezTo>
                    <a:pt x="939" y="719"/>
                    <a:pt x="598" y="870"/>
                    <a:pt x="352" y="1136"/>
                  </a:cubicBezTo>
                  <a:cubicBezTo>
                    <a:pt x="130" y="1378"/>
                    <a:pt x="1" y="1731"/>
                    <a:pt x="87" y="2054"/>
                  </a:cubicBezTo>
                  <a:cubicBezTo>
                    <a:pt x="130" y="2219"/>
                    <a:pt x="227" y="2362"/>
                    <a:pt x="319" y="2502"/>
                  </a:cubicBezTo>
                  <a:lnTo>
                    <a:pt x="840" y="3277"/>
                  </a:lnTo>
                  <a:cubicBezTo>
                    <a:pt x="1044" y="3583"/>
                    <a:pt x="1259" y="3899"/>
                    <a:pt x="1571" y="4079"/>
                  </a:cubicBezTo>
                  <a:cubicBezTo>
                    <a:pt x="1854" y="4239"/>
                    <a:pt x="2186" y="4272"/>
                    <a:pt x="2509" y="4290"/>
                  </a:cubicBezTo>
                  <a:cubicBezTo>
                    <a:pt x="2568" y="4294"/>
                    <a:pt x="2628" y="4297"/>
                    <a:pt x="2687" y="4297"/>
                  </a:cubicBezTo>
                  <a:cubicBezTo>
                    <a:pt x="2792" y="4297"/>
                    <a:pt x="2897" y="4287"/>
                    <a:pt x="2996" y="4255"/>
                  </a:cubicBezTo>
                  <a:cubicBezTo>
                    <a:pt x="3170" y="4195"/>
                    <a:pt x="3313" y="4070"/>
                    <a:pt x="3447" y="3939"/>
                  </a:cubicBezTo>
                  <a:cubicBezTo>
                    <a:pt x="3596" y="3791"/>
                    <a:pt x="3739" y="3633"/>
                    <a:pt x="3835" y="3442"/>
                  </a:cubicBezTo>
                  <a:cubicBezTo>
                    <a:pt x="3965" y="3187"/>
                    <a:pt x="4011" y="2884"/>
                    <a:pt x="4191" y="2667"/>
                  </a:cubicBezTo>
                  <a:cubicBezTo>
                    <a:pt x="4354" y="2476"/>
                    <a:pt x="4593" y="2384"/>
                    <a:pt x="4811" y="2265"/>
                  </a:cubicBezTo>
                  <a:cubicBezTo>
                    <a:pt x="5028" y="2146"/>
                    <a:pt x="5245" y="1966"/>
                    <a:pt x="5278" y="1714"/>
                  </a:cubicBezTo>
                  <a:cubicBezTo>
                    <a:pt x="5316" y="1428"/>
                    <a:pt x="5107" y="1178"/>
                    <a:pt x="4916" y="972"/>
                  </a:cubicBezTo>
                  <a:lnTo>
                    <a:pt x="4532" y="561"/>
                  </a:lnTo>
                  <a:cubicBezTo>
                    <a:pt x="4279" y="292"/>
                    <a:pt x="3969" y="0"/>
                    <a:pt x="362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3588200" y="1680150"/>
              <a:ext cx="31700" cy="37800"/>
            </a:xfrm>
            <a:custGeom>
              <a:avLst/>
              <a:gdLst/>
              <a:ahLst/>
              <a:cxnLst/>
              <a:rect l="l" t="t" r="r" b="b"/>
              <a:pathLst>
                <a:path w="1268" h="1512" extrusionOk="0">
                  <a:moveTo>
                    <a:pt x="167" y="0"/>
                  </a:moveTo>
                  <a:lnTo>
                    <a:pt x="189" y="51"/>
                  </a:lnTo>
                  <a:cubicBezTo>
                    <a:pt x="143" y="62"/>
                    <a:pt x="97" y="84"/>
                    <a:pt x="60" y="114"/>
                  </a:cubicBezTo>
                  <a:cubicBezTo>
                    <a:pt x="18" y="147"/>
                    <a:pt x="1" y="200"/>
                    <a:pt x="9" y="251"/>
                  </a:cubicBezTo>
                  <a:cubicBezTo>
                    <a:pt x="23" y="299"/>
                    <a:pt x="69" y="330"/>
                    <a:pt x="104" y="365"/>
                  </a:cubicBezTo>
                  <a:cubicBezTo>
                    <a:pt x="240" y="505"/>
                    <a:pt x="222" y="745"/>
                    <a:pt x="332" y="907"/>
                  </a:cubicBezTo>
                  <a:cubicBezTo>
                    <a:pt x="424" y="1046"/>
                    <a:pt x="594" y="1100"/>
                    <a:pt x="730" y="1186"/>
                  </a:cubicBezTo>
                  <a:cubicBezTo>
                    <a:pt x="800" y="1230"/>
                    <a:pt x="864" y="1283"/>
                    <a:pt x="919" y="1344"/>
                  </a:cubicBezTo>
                  <a:cubicBezTo>
                    <a:pt x="969" y="1399"/>
                    <a:pt x="1013" y="1458"/>
                    <a:pt x="1079" y="1491"/>
                  </a:cubicBezTo>
                  <a:cubicBezTo>
                    <a:pt x="1103" y="1505"/>
                    <a:pt x="1131" y="1512"/>
                    <a:pt x="1159" y="1512"/>
                  </a:cubicBezTo>
                  <a:cubicBezTo>
                    <a:pt x="1203" y="1512"/>
                    <a:pt x="1246" y="1493"/>
                    <a:pt x="1268" y="1454"/>
                  </a:cubicBezTo>
                  <a:cubicBezTo>
                    <a:pt x="881" y="986"/>
                    <a:pt x="514" y="501"/>
                    <a:pt x="16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3633000" y="1631100"/>
              <a:ext cx="95825" cy="55500"/>
            </a:xfrm>
            <a:custGeom>
              <a:avLst/>
              <a:gdLst/>
              <a:ahLst/>
              <a:cxnLst/>
              <a:rect l="l" t="t" r="r" b="b"/>
              <a:pathLst>
                <a:path w="3833" h="2220" extrusionOk="0">
                  <a:moveTo>
                    <a:pt x="3625" y="1"/>
                  </a:moveTo>
                  <a:cubicBezTo>
                    <a:pt x="3533" y="1"/>
                    <a:pt x="3449" y="47"/>
                    <a:pt x="3367" y="93"/>
                  </a:cubicBezTo>
                  <a:cubicBezTo>
                    <a:pt x="2282" y="699"/>
                    <a:pt x="1158" y="1233"/>
                    <a:pt x="1" y="1688"/>
                  </a:cubicBezTo>
                  <a:lnTo>
                    <a:pt x="367" y="2219"/>
                  </a:lnTo>
                  <a:cubicBezTo>
                    <a:pt x="824" y="1771"/>
                    <a:pt x="1457" y="1584"/>
                    <a:pt x="2010" y="1277"/>
                  </a:cubicBezTo>
                  <a:cubicBezTo>
                    <a:pt x="2623" y="932"/>
                    <a:pt x="3157" y="425"/>
                    <a:pt x="3815" y="192"/>
                  </a:cubicBezTo>
                  <a:cubicBezTo>
                    <a:pt x="3833" y="93"/>
                    <a:pt x="3734" y="8"/>
                    <a:pt x="3638" y="1"/>
                  </a:cubicBezTo>
                  <a:cubicBezTo>
                    <a:pt x="3633" y="1"/>
                    <a:pt x="3629" y="1"/>
                    <a:pt x="362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3708600" y="1629225"/>
              <a:ext cx="21550" cy="15525"/>
            </a:xfrm>
            <a:custGeom>
              <a:avLst/>
              <a:gdLst/>
              <a:ahLst/>
              <a:cxnLst/>
              <a:rect l="l" t="t" r="r" b="b"/>
              <a:pathLst>
                <a:path w="862" h="621" extrusionOk="0">
                  <a:moveTo>
                    <a:pt x="627" y="0"/>
                  </a:moveTo>
                  <a:cubicBezTo>
                    <a:pt x="582" y="0"/>
                    <a:pt x="535" y="14"/>
                    <a:pt x="493" y="28"/>
                  </a:cubicBezTo>
                  <a:lnTo>
                    <a:pt x="1" y="184"/>
                  </a:lnTo>
                  <a:cubicBezTo>
                    <a:pt x="56" y="322"/>
                    <a:pt x="163" y="430"/>
                    <a:pt x="267" y="533"/>
                  </a:cubicBezTo>
                  <a:cubicBezTo>
                    <a:pt x="288" y="555"/>
                    <a:pt x="313" y="577"/>
                    <a:pt x="337" y="594"/>
                  </a:cubicBezTo>
                  <a:lnTo>
                    <a:pt x="348" y="621"/>
                  </a:lnTo>
                  <a:cubicBezTo>
                    <a:pt x="453" y="553"/>
                    <a:pt x="587" y="546"/>
                    <a:pt x="695" y="480"/>
                  </a:cubicBezTo>
                  <a:cubicBezTo>
                    <a:pt x="769" y="432"/>
                    <a:pt x="824" y="362"/>
                    <a:pt x="853" y="278"/>
                  </a:cubicBezTo>
                  <a:cubicBezTo>
                    <a:pt x="859" y="263"/>
                    <a:pt x="862" y="245"/>
                    <a:pt x="859" y="230"/>
                  </a:cubicBezTo>
                  <a:cubicBezTo>
                    <a:pt x="857" y="214"/>
                    <a:pt x="853" y="201"/>
                    <a:pt x="846" y="190"/>
                  </a:cubicBezTo>
                  <a:cubicBezTo>
                    <a:pt x="809" y="118"/>
                    <a:pt x="767" y="39"/>
                    <a:pt x="693" y="12"/>
                  </a:cubicBezTo>
                  <a:cubicBezTo>
                    <a:pt x="672" y="4"/>
                    <a:pt x="650" y="0"/>
                    <a:pt x="62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3617575" y="1673325"/>
              <a:ext cx="26000" cy="20050"/>
            </a:xfrm>
            <a:custGeom>
              <a:avLst/>
              <a:gdLst/>
              <a:ahLst/>
              <a:cxnLst/>
              <a:rect l="l" t="t" r="r" b="b"/>
              <a:pathLst>
                <a:path w="1040" h="802" extrusionOk="0">
                  <a:moveTo>
                    <a:pt x="589" y="0"/>
                  </a:moveTo>
                  <a:cubicBezTo>
                    <a:pt x="400" y="0"/>
                    <a:pt x="222" y="110"/>
                    <a:pt x="88" y="251"/>
                  </a:cubicBezTo>
                  <a:cubicBezTo>
                    <a:pt x="66" y="271"/>
                    <a:pt x="47" y="297"/>
                    <a:pt x="33" y="326"/>
                  </a:cubicBezTo>
                  <a:cubicBezTo>
                    <a:pt x="16" y="368"/>
                    <a:pt x="31" y="414"/>
                    <a:pt x="27" y="458"/>
                  </a:cubicBezTo>
                  <a:cubicBezTo>
                    <a:pt x="1" y="731"/>
                    <a:pt x="306" y="802"/>
                    <a:pt x="496" y="802"/>
                  </a:cubicBezTo>
                  <a:cubicBezTo>
                    <a:pt x="529" y="802"/>
                    <a:pt x="559" y="799"/>
                    <a:pt x="583" y="796"/>
                  </a:cubicBezTo>
                  <a:cubicBezTo>
                    <a:pt x="719" y="774"/>
                    <a:pt x="848" y="708"/>
                    <a:pt x="947" y="609"/>
                  </a:cubicBezTo>
                  <a:cubicBezTo>
                    <a:pt x="978" y="581"/>
                    <a:pt x="1004" y="543"/>
                    <a:pt x="1022" y="504"/>
                  </a:cubicBezTo>
                  <a:cubicBezTo>
                    <a:pt x="1035" y="460"/>
                    <a:pt x="1039" y="414"/>
                    <a:pt x="1033" y="370"/>
                  </a:cubicBezTo>
                  <a:cubicBezTo>
                    <a:pt x="1006" y="161"/>
                    <a:pt x="807" y="7"/>
                    <a:pt x="611" y="1"/>
                  </a:cubicBezTo>
                  <a:cubicBezTo>
                    <a:pt x="604" y="1"/>
                    <a:pt x="597" y="0"/>
                    <a:pt x="589"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3597175" y="1634375"/>
              <a:ext cx="118600" cy="57875"/>
            </a:xfrm>
            <a:custGeom>
              <a:avLst/>
              <a:gdLst/>
              <a:ahLst/>
              <a:cxnLst/>
              <a:rect l="l" t="t" r="r" b="b"/>
              <a:pathLst>
                <a:path w="4744" h="2315" extrusionOk="0">
                  <a:moveTo>
                    <a:pt x="4728" y="0"/>
                  </a:moveTo>
                  <a:cubicBezTo>
                    <a:pt x="4727" y="0"/>
                    <a:pt x="4725" y="1"/>
                    <a:pt x="4724" y="2"/>
                  </a:cubicBezTo>
                  <a:cubicBezTo>
                    <a:pt x="3256" y="979"/>
                    <a:pt x="1623" y="1623"/>
                    <a:pt x="11" y="2295"/>
                  </a:cubicBezTo>
                  <a:cubicBezTo>
                    <a:pt x="1" y="2299"/>
                    <a:pt x="3" y="2315"/>
                    <a:pt x="13" y="2315"/>
                  </a:cubicBezTo>
                  <a:cubicBezTo>
                    <a:pt x="15" y="2315"/>
                    <a:pt x="16" y="2315"/>
                    <a:pt x="17" y="2314"/>
                  </a:cubicBezTo>
                  <a:cubicBezTo>
                    <a:pt x="1629" y="1642"/>
                    <a:pt x="3265" y="999"/>
                    <a:pt x="4735" y="19"/>
                  </a:cubicBezTo>
                  <a:cubicBezTo>
                    <a:pt x="4744" y="14"/>
                    <a:pt x="4737" y="0"/>
                    <a:pt x="472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3603000" y="1637825"/>
              <a:ext cx="116075" cy="65025"/>
            </a:xfrm>
            <a:custGeom>
              <a:avLst/>
              <a:gdLst/>
              <a:ahLst/>
              <a:cxnLst/>
              <a:rect l="l" t="t" r="r" b="b"/>
              <a:pathLst>
                <a:path w="4643" h="2601" extrusionOk="0">
                  <a:moveTo>
                    <a:pt x="4627" y="1"/>
                  </a:moveTo>
                  <a:cubicBezTo>
                    <a:pt x="4626" y="1"/>
                    <a:pt x="4624" y="1"/>
                    <a:pt x="4622" y="2"/>
                  </a:cubicBezTo>
                  <a:cubicBezTo>
                    <a:pt x="3869" y="459"/>
                    <a:pt x="3105" y="896"/>
                    <a:pt x="2336" y="1324"/>
                  </a:cubicBezTo>
                  <a:cubicBezTo>
                    <a:pt x="1567" y="1752"/>
                    <a:pt x="799" y="2192"/>
                    <a:pt x="10" y="2580"/>
                  </a:cubicBezTo>
                  <a:cubicBezTo>
                    <a:pt x="1" y="2586"/>
                    <a:pt x="6" y="2601"/>
                    <a:pt x="17" y="2601"/>
                  </a:cubicBezTo>
                  <a:cubicBezTo>
                    <a:pt x="19" y="2601"/>
                    <a:pt x="20" y="2601"/>
                    <a:pt x="21" y="2600"/>
                  </a:cubicBezTo>
                  <a:lnTo>
                    <a:pt x="19" y="2600"/>
                  </a:lnTo>
                  <a:cubicBezTo>
                    <a:pt x="810" y="2209"/>
                    <a:pt x="1576" y="1770"/>
                    <a:pt x="2345" y="1342"/>
                  </a:cubicBezTo>
                  <a:cubicBezTo>
                    <a:pt x="3116" y="914"/>
                    <a:pt x="3880" y="479"/>
                    <a:pt x="4633" y="20"/>
                  </a:cubicBezTo>
                  <a:cubicBezTo>
                    <a:pt x="4643" y="14"/>
                    <a:pt x="4636" y="1"/>
                    <a:pt x="462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3600500" y="1668475"/>
              <a:ext cx="59950" cy="31175"/>
            </a:xfrm>
            <a:custGeom>
              <a:avLst/>
              <a:gdLst/>
              <a:ahLst/>
              <a:cxnLst/>
              <a:rect l="l" t="t" r="r" b="b"/>
              <a:pathLst>
                <a:path w="2398" h="1247" extrusionOk="0">
                  <a:moveTo>
                    <a:pt x="2382" y="0"/>
                  </a:moveTo>
                  <a:cubicBezTo>
                    <a:pt x="2380" y="0"/>
                    <a:pt x="2379" y="1"/>
                    <a:pt x="2377" y="2"/>
                  </a:cubicBezTo>
                  <a:lnTo>
                    <a:pt x="9" y="1227"/>
                  </a:lnTo>
                  <a:cubicBezTo>
                    <a:pt x="0" y="1233"/>
                    <a:pt x="6" y="1246"/>
                    <a:pt x="15" y="1246"/>
                  </a:cubicBezTo>
                  <a:cubicBezTo>
                    <a:pt x="17" y="1246"/>
                    <a:pt x="19" y="1246"/>
                    <a:pt x="20" y="1245"/>
                  </a:cubicBezTo>
                  <a:lnTo>
                    <a:pt x="2388" y="19"/>
                  </a:lnTo>
                  <a:cubicBezTo>
                    <a:pt x="2397" y="15"/>
                    <a:pt x="2392" y="0"/>
                    <a:pt x="238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3661525" y="1637350"/>
              <a:ext cx="58775" cy="30425"/>
            </a:xfrm>
            <a:custGeom>
              <a:avLst/>
              <a:gdLst/>
              <a:ahLst/>
              <a:cxnLst/>
              <a:rect l="l" t="t" r="r" b="b"/>
              <a:pathLst>
                <a:path w="2351" h="1217" extrusionOk="0">
                  <a:moveTo>
                    <a:pt x="2333" y="1"/>
                  </a:moveTo>
                  <a:cubicBezTo>
                    <a:pt x="2332" y="1"/>
                    <a:pt x="2331" y="1"/>
                    <a:pt x="2330" y="1"/>
                  </a:cubicBezTo>
                  <a:cubicBezTo>
                    <a:pt x="1550" y="384"/>
                    <a:pt x="768" y="768"/>
                    <a:pt x="10" y="1196"/>
                  </a:cubicBezTo>
                  <a:cubicBezTo>
                    <a:pt x="1" y="1204"/>
                    <a:pt x="6" y="1217"/>
                    <a:pt x="17" y="1217"/>
                  </a:cubicBezTo>
                  <a:cubicBezTo>
                    <a:pt x="18" y="1217"/>
                    <a:pt x="20" y="1216"/>
                    <a:pt x="21" y="1216"/>
                  </a:cubicBezTo>
                  <a:cubicBezTo>
                    <a:pt x="779" y="788"/>
                    <a:pt x="1559" y="401"/>
                    <a:pt x="2338" y="21"/>
                  </a:cubicBezTo>
                  <a:cubicBezTo>
                    <a:pt x="2350" y="15"/>
                    <a:pt x="2341" y="1"/>
                    <a:pt x="2333"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3599225" y="1633275"/>
              <a:ext cx="119300" cy="62875"/>
            </a:xfrm>
            <a:custGeom>
              <a:avLst/>
              <a:gdLst/>
              <a:ahLst/>
              <a:cxnLst/>
              <a:rect l="l" t="t" r="r" b="b"/>
              <a:pathLst>
                <a:path w="4772" h="2515" extrusionOk="0">
                  <a:moveTo>
                    <a:pt x="4756" y="0"/>
                  </a:moveTo>
                  <a:cubicBezTo>
                    <a:pt x="4755" y="0"/>
                    <a:pt x="4753" y="1"/>
                    <a:pt x="4751" y="2"/>
                  </a:cubicBezTo>
                  <a:cubicBezTo>
                    <a:pt x="3449" y="951"/>
                    <a:pt x="1947" y="1572"/>
                    <a:pt x="508" y="2260"/>
                  </a:cubicBezTo>
                  <a:lnTo>
                    <a:pt x="10" y="2497"/>
                  </a:lnTo>
                  <a:cubicBezTo>
                    <a:pt x="0" y="2501"/>
                    <a:pt x="6" y="2515"/>
                    <a:pt x="17" y="2515"/>
                  </a:cubicBezTo>
                  <a:cubicBezTo>
                    <a:pt x="18" y="2515"/>
                    <a:pt x="19" y="2515"/>
                    <a:pt x="21" y="2514"/>
                  </a:cubicBezTo>
                  <a:cubicBezTo>
                    <a:pt x="1044" y="2027"/>
                    <a:pt x="2074" y="1546"/>
                    <a:pt x="3093" y="1041"/>
                  </a:cubicBezTo>
                  <a:cubicBezTo>
                    <a:pt x="3677" y="749"/>
                    <a:pt x="4235" y="406"/>
                    <a:pt x="4762" y="22"/>
                  </a:cubicBezTo>
                  <a:cubicBezTo>
                    <a:pt x="4772" y="14"/>
                    <a:pt x="4765" y="0"/>
                    <a:pt x="475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3595975" y="1634325"/>
              <a:ext cx="120475" cy="55675"/>
            </a:xfrm>
            <a:custGeom>
              <a:avLst/>
              <a:gdLst/>
              <a:ahLst/>
              <a:cxnLst/>
              <a:rect l="l" t="t" r="r" b="b"/>
              <a:pathLst>
                <a:path w="4819" h="2227" extrusionOk="0">
                  <a:moveTo>
                    <a:pt x="4803" y="0"/>
                  </a:moveTo>
                  <a:cubicBezTo>
                    <a:pt x="4801" y="0"/>
                    <a:pt x="4800" y="1"/>
                    <a:pt x="4798" y="2"/>
                  </a:cubicBezTo>
                  <a:cubicBezTo>
                    <a:pt x="3283" y="911"/>
                    <a:pt x="1635" y="1545"/>
                    <a:pt x="10" y="2204"/>
                  </a:cubicBezTo>
                  <a:cubicBezTo>
                    <a:pt x="0" y="2210"/>
                    <a:pt x="3" y="2227"/>
                    <a:pt x="13" y="2227"/>
                  </a:cubicBezTo>
                  <a:cubicBezTo>
                    <a:pt x="14" y="2227"/>
                    <a:pt x="16" y="2227"/>
                    <a:pt x="17" y="2226"/>
                  </a:cubicBezTo>
                  <a:cubicBezTo>
                    <a:pt x="1642" y="1565"/>
                    <a:pt x="3291" y="931"/>
                    <a:pt x="4809" y="21"/>
                  </a:cubicBezTo>
                  <a:cubicBezTo>
                    <a:pt x="4818" y="14"/>
                    <a:pt x="4812" y="0"/>
                    <a:pt x="4803"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3593250" y="1687450"/>
              <a:ext cx="13900" cy="17650"/>
            </a:xfrm>
            <a:custGeom>
              <a:avLst/>
              <a:gdLst/>
              <a:ahLst/>
              <a:cxnLst/>
              <a:rect l="l" t="t" r="r" b="b"/>
              <a:pathLst>
                <a:path w="556" h="706" extrusionOk="0">
                  <a:moveTo>
                    <a:pt x="51" y="1"/>
                  </a:moveTo>
                  <a:cubicBezTo>
                    <a:pt x="39" y="1"/>
                    <a:pt x="26" y="6"/>
                    <a:pt x="18" y="16"/>
                  </a:cubicBezTo>
                  <a:lnTo>
                    <a:pt x="1" y="35"/>
                  </a:lnTo>
                  <a:cubicBezTo>
                    <a:pt x="185" y="207"/>
                    <a:pt x="275" y="461"/>
                    <a:pt x="433" y="657"/>
                  </a:cubicBezTo>
                  <a:cubicBezTo>
                    <a:pt x="449" y="681"/>
                    <a:pt x="471" y="696"/>
                    <a:pt x="497" y="705"/>
                  </a:cubicBezTo>
                  <a:cubicBezTo>
                    <a:pt x="500" y="706"/>
                    <a:pt x="502" y="706"/>
                    <a:pt x="505" y="706"/>
                  </a:cubicBezTo>
                  <a:cubicBezTo>
                    <a:pt x="531" y="706"/>
                    <a:pt x="556" y="687"/>
                    <a:pt x="552" y="661"/>
                  </a:cubicBezTo>
                  <a:cubicBezTo>
                    <a:pt x="550" y="650"/>
                    <a:pt x="545" y="639"/>
                    <a:pt x="536" y="631"/>
                  </a:cubicBezTo>
                  <a:lnTo>
                    <a:pt x="113" y="49"/>
                  </a:lnTo>
                  <a:cubicBezTo>
                    <a:pt x="104" y="31"/>
                    <a:pt x="88" y="18"/>
                    <a:pt x="71" y="7"/>
                  </a:cubicBezTo>
                  <a:cubicBezTo>
                    <a:pt x="65" y="3"/>
                    <a:pt x="58" y="1"/>
                    <a:pt x="5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3711525" y="1631300"/>
              <a:ext cx="12125" cy="5000"/>
            </a:xfrm>
            <a:custGeom>
              <a:avLst/>
              <a:gdLst/>
              <a:ahLst/>
              <a:cxnLst/>
              <a:rect l="l" t="t" r="r" b="b"/>
              <a:pathLst>
                <a:path w="485" h="200" extrusionOk="0">
                  <a:moveTo>
                    <a:pt x="472" y="1"/>
                  </a:moveTo>
                  <a:cubicBezTo>
                    <a:pt x="471" y="1"/>
                    <a:pt x="469" y="1"/>
                    <a:pt x="468" y="2"/>
                  </a:cubicBezTo>
                  <a:cubicBezTo>
                    <a:pt x="445" y="20"/>
                    <a:pt x="421" y="36"/>
                    <a:pt x="396" y="51"/>
                  </a:cubicBezTo>
                  <a:lnTo>
                    <a:pt x="396" y="51"/>
                  </a:lnTo>
                  <a:lnTo>
                    <a:pt x="9" y="180"/>
                  </a:lnTo>
                  <a:cubicBezTo>
                    <a:pt x="1" y="182"/>
                    <a:pt x="0" y="200"/>
                    <a:pt x="11" y="200"/>
                  </a:cubicBezTo>
                  <a:cubicBezTo>
                    <a:pt x="12" y="200"/>
                    <a:pt x="13" y="200"/>
                    <a:pt x="13" y="199"/>
                  </a:cubicBezTo>
                  <a:cubicBezTo>
                    <a:pt x="14" y="199"/>
                    <a:pt x="15" y="199"/>
                    <a:pt x="16" y="199"/>
                  </a:cubicBezTo>
                  <a:lnTo>
                    <a:pt x="16" y="199"/>
                  </a:lnTo>
                  <a:lnTo>
                    <a:pt x="16" y="199"/>
                  </a:lnTo>
                  <a:lnTo>
                    <a:pt x="16" y="199"/>
                  </a:lnTo>
                  <a:lnTo>
                    <a:pt x="16" y="199"/>
                  </a:lnTo>
                  <a:cubicBezTo>
                    <a:pt x="140" y="190"/>
                    <a:pt x="262" y="153"/>
                    <a:pt x="374" y="90"/>
                  </a:cubicBezTo>
                  <a:lnTo>
                    <a:pt x="381" y="85"/>
                  </a:lnTo>
                  <a:lnTo>
                    <a:pt x="381" y="85"/>
                  </a:lnTo>
                  <a:cubicBezTo>
                    <a:pt x="422" y="71"/>
                    <a:pt x="469" y="60"/>
                    <a:pt x="481" y="15"/>
                  </a:cubicBezTo>
                  <a:cubicBezTo>
                    <a:pt x="485" y="8"/>
                    <a:pt x="478" y="1"/>
                    <a:pt x="4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3716150" y="1634850"/>
              <a:ext cx="11950" cy="5425"/>
            </a:xfrm>
            <a:custGeom>
              <a:avLst/>
              <a:gdLst/>
              <a:ahLst/>
              <a:cxnLst/>
              <a:rect l="l" t="t" r="r" b="b"/>
              <a:pathLst>
                <a:path w="478" h="217" extrusionOk="0">
                  <a:moveTo>
                    <a:pt x="463" y="0"/>
                  </a:moveTo>
                  <a:cubicBezTo>
                    <a:pt x="462" y="0"/>
                    <a:pt x="462" y="0"/>
                    <a:pt x="461" y="0"/>
                  </a:cubicBezTo>
                  <a:cubicBezTo>
                    <a:pt x="380" y="27"/>
                    <a:pt x="301" y="56"/>
                    <a:pt x="222" y="87"/>
                  </a:cubicBezTo>
                  <a:lnTo>
                    <a:pt x="222" y="87"/>
                  </a:lnTo>
                  <a:cubicBezTo>
                    <a:pt x="164" y="102"/>
                    <a:pt x="107" y="118"/>
                    <a:pt x="50" y="137"/>
                  </a:cubicBezTo>
                  <a:cubicBezTo>
                    <a:pt x="40" y="140"/>
                    <a:pt x="43" y="157"/>
                    <a:pt x="53" y="157"/>
                  </a:cubicBezTo>
                  <a:cubicBezTo>
                    <a:pt x="54" y="157"/>
                    <a:pt x="55" y="157"/>
                    <a:pt x="57" y="156"/>
                  </a:cubicBezTo>
                  <a:cubicBezTo>
                    <a:pt x="65" y="154"/>
                    <a:pt x="74" y="151"/>
                    <a:pt x="82" y="148"/>
                  </a:cubicBezTo>
                  <a:lnTo>
                    <a:pt x="82" y="148"/>
                  </a:lnTo>
                  <a:cubicBezTo>
                    <a:pt x="80" y="151"/>
                    <a:pt x="80" y="155"/>
                    <a:pt x="82" y="159"/>
                  </a:cubicBezTo>
                  <a:lnTo>
                    <a:pt x="82" y="159"/>
                  </a:lnTo>
                  <a:cubicBezTo>
                    <a:pt x="57" y="170"/>
                    <a:pt x="32" y="182"/>
                    <a:pt x="8" y="196"/>
                  </a:cubicBezTo>
                  <a:cubicBezTo>
                    <a:pt x="1" y="202"/>
                    <a:pt x="5" y="216"/>
                    <a:pt x="14" y="216"/>
                  </a:cubicBezTo>
                  <a:cubicBezTo>
                    <a:pt x="15" y="216"/>
                    <a:pt x="16" y="216"/>
                    <a:pt x="17" y="216"/>
                  </a:cubicBezTo>
                  <a:cubicBezTo>
                    <a:pt x="18" y="215"/>
                    <a:pt x="19" y="215"/>
                    <a:pt x="19" y="215"/>
                  </a:cubicBezTo>
                  <a:lnTo>
                    <a:pt x="19" y="215"/>
                  </a:lnTo>
                  <a:lnTo>
                    <a:pt x="19" y="216"/>
                  </a:lnTo>
                  <a:cubicBezTo>
                    <a:pt x="20" y="215"/>
                    <a:pt x="21" y="215"/>
                    <a:pt x="22" y="214"/>
                  </a:cubicBezTo>
                  <a:lnTo>
                    <a:pt x="22" y="214"/>
                  </a:lnTo>
                  <a:cubicBezTo>
                    <a:pt x="161" y="171"/>
                    <a:pt x="298" y="120"/>
                    <a:pt x="432" y="64"/>
                  </a:cubicBezTo>
                  <a:cubicBezTo>
                    <a:pt x="443" y="57"/>
                    <a:pt x="439" y="42"/>
                    <a:pt x="428" y="42"/>
                  </a:cubicBezTo>
                  <a:cubicBezTo>
                    <a:pt x="428" y="42"/>
                    <a:pt x="428" y="42"/>
                    <a:pt x="428" y="42"/>
                  </a:cubicBezTo>
                  <a:lnTo>
                    <a:pt x="428" y="42"/>
                  </a:lnTo>
                  <a:cubicBezTo>
                    <a:pt x="428" y="42"/>
                    <a:pt x="428" y="42"/>
                    <a:pt x="428" y="42"/>
                  </a:cubicBezTo>
                  <a:lnTo>
                    <a:pt x="428" y="42"/>
                  </a:lnTo>
                  <a:cubicBezTo>
                    <a:pt x="440" y="36"/>
                    <a:pt x="452" y="30"/>
                    <a:pt x="463" y="24"/>
                  </a:cubicBezTo>
                  <a:lnTo>
                    <a:pt x="463" y="24"/>
                  </a:lnTo>
                  <a:cubicBezTo>
                    <a:pt x="465" y="23"/>
                    <a:pt x="466" y="23"/>
                    <a:pt x="467" y="22"/>
                  </a:cubicBezTo>
                  <a:lnTo>
                    <a:pt x="467" y="22"/>
                  </a:lnTo>
                  <a:lnTo>
                    <a:pt x="467" y="22"/>
                  </a:lnTo>
                  <a:cubicBezTo>
                    <a:pt x="468" y="21"/>
                    <a:pt x="469" y="21"/>
                    <a:pt x="470" y="20"/>
                  </a:cubicBezTo>
                  <a:cubicBezTo>
                    <a:pt x="478" y="14"/>
                    <a:pt x="473" y="0"/>
                    <a:pt x="463"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3510450" y="1643525"/>
              <a:ext cx="106150" cy="40425"/>
            </a:xfrm>
            <a:custGeom>
              <a:avLst/>
              <a:gdLst/>
              <a:ahLst/>
              <a:cxnLst/>
              <a:rect l="l" t="t" r="r" b="b"/>
              <a:pathLst>
                <a:path w="4246" h="1617" extrusionOk="0">
                  <a:moveTo>
                    <a:pt x="1077" y="0"/>
                  </a:moveTo>
                  <a:cubicBezTo>
                    <a:pt x="884" y="0"/>
                    <a:pt x="693" y="29"/>
                    <a:pt x="513" y="97"/>
                  </a:cubicBezTo>
                  <a:cubicBezTo>
                    <a:pt x="256" y="194"/>
                    <a:pt x="12" y="404"/>
                    <a:pt x="7" y="672"/>
                  </a:cubicBezTo>
                  <a:cubicBezTo>
                    <a:pt x="1" y="993"/>
                    <a:pt x="330" y="1217"/>
                    <a:pt x="640" y="1322"/>
                  </a:cubicBezTo>
                  <a:cubicBezTo>
                    <a:pt x="1033" y="1456"/>
                    <a:pt x="1450" y="1505"/>
                    <a:pt x="1865" y="1551"/>
                  </a:cubicBezTo>
                  <a:cubicBezTo>
                    <a:pt x="2359" y="1606"/>
                    <a:pt x="3640" y="1615"/>
                    <a:pt x="4103" y="1617"/>
                  </a:cubicBezTo>
                  <a:cubicBezTo>
                    <a:pt x="4154" y="1577"/>
                    <a:pt x="4202" y="1535"/>
                    <a:pt x="4246" y="1489"/>
                  </a:cubicBezTo>
                  <a:lnTo>
                    <a:pt x="4211" y="1316"/>
                  </a:lnTo>
                  <a:lnTo>
                    <a:pt x="2755" y="558"/>
                  </a:lnTo>
                  <a:cubicBezTo>
                    <a:pt x="2408" y="376"/>
                    <a:pt x="2056" y="191"/>
                    <a:pt x="1676" y="86"/>
                  </a:cubicBezTo>
                  <a:cubicBezTo>
                    <a:pt x="1482" y="32"/>
                    <a:pt x="1279" y="0"/>
                    <a:pt x="1077"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3718775" y="1640800"/>
              <a:ext cx="11275" cy="24275"/>
            </a:xfrm>
            <a:custGeom>
              <a:avLst/>
              <a:gdLst/>
              <a:ahLst/>
              <a:cxnLst/>
              <a:rect l="l" t="t" r="r" b="b"/>
              <a:pathLst>
                <a:path w="451" h="971" extrusionOk="0">
                  <a:moveTo>
                    <a:pt x="48" y="0"/>
                  </a:moveTo>
                  <a:cubicBezTo>
                    <a:pt x="38" y="0"/>
                    <a:pt x="28" y="1"/>
                    <a:pt x="18" y="4"/>
                  </a:cubicBezTo>
                  <a:cubicBezTo>
                    <a:pt x="0" y="52"/>
                    <a:pt x="40" y="101"/>
                    <a:pt x="84" y="127"/>
                  </a:cubicBezTo>
                  <a:cubicBezTo>
                    <a:pt x="125" y="153"/>
                    <a:pt x="176" y="175"/>
                    <a:pt x="200" y="219"/>
                  </a:cubicBezTo>
                  <a:cubicBezTo>
                    <a:pt x="224" y="263"/>
                    <a:pt x="209" y="322"/>
                    <a:pt x="193" y="375"/>
                  </a:cubicBezTo>
                  <a:lnTo>
                    <a:pt x="77" y="751"/>
                  </a:lnTo>
                  <a:lnTo>
                    <a:pt x="110" y="970"/>
                  </a:lnTo>
                  <a:cubicBezTo>
                    <a:pt x="196" y="751"/>
                    <a:pt x="301" y="538"/>
                    <a:pt x="422" y="336"/>
                  </a:cubicBezTo>
                  <a:cubicBezTo>
                    <a:pt x="442" y="311"/>
                    <a:pt x="450" y="283"/>
                    <a:pt x="450" y="252"/>
                  </a:cubicBezTo>
                  <a:cubicBezTo>
                    <a:pt x="444" y="217"/>
                    <a:pt x="409" y="191"/>
                    <a:pt x="378" y="171"/>
                  </a:cubicBezTo>
                  <a:cubicBezTo>
                    <a:pt x="312" y="129"/>
                    <a:pt x="246" y="90"/>
                    <a:pt x="180" y="50"/>
                  </a:cubicBezTo>
                  <a:cubicBezTo>
                    <a:pt x="140" y="27"/>
                    <a:pt x="95" y="0"/>
                    <a:pt x="4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3708225" y="1648000"/>
              <a:ext cx="10450" cy="24700"/>
            </a:xfrm>
            <a:custGeom>
              <a:avLst/>
              <a:gdLst/>
              <a:ahLst/>
              <a:cxnLst/>
              <a:rect l="l" t="t" r="r" b="b"/>
              <a:pathLst>
                <a:path w="418" h="988" extrusionOk="0">
                  <a:moveTo>
                    <a:pt x="25" y="1"/>
                  </a:moveTo>
                  <a:cubicBezTo>
                    <a:pt x="17" y="1"/>
                    <a:pt x="10" y="4"/>
                    <a:pt x="5" y="10"/>
                  </a:cubicBezTo>
                  <a:cubicBezTo>
                    <a:pt x="0" y="65"/>
                    <a:pt x="49" y="111"/>
                    <a:pt x="99" y="135"/>
                  </a:cubicBezTo>
                  <a:cubicBezTo>
                    <a:pt x="150" y="162"/>
                    <a:pt x="207" y="184"/>
                    <a:pt x="238" y="230"/>
                  </a:cubicBezTo>
                  <a:cubicBezTo>
                    <a:pt x="279" y="300"/>
                    <a:pt x="244" y="390"/>
                    <a:pt x="207" y="463"/>
                  </a:cubicBezTo>
                  <a:cubicBezTo>
                    <a:pt x="194" y="491"/>
                    <a:pt x="176" y="518"/>
                    <a:pt x="156" y="542"/>
                  </a:cubicBezTo>
                  <a:cubicBezTo>
                    <a:pt x="123" y="575"/>
                    <a:pt x="73" y="592"/>
                    <a:pt x="55" y="634"/>
                  </a:cubicBezTo>
                  <a:cubicBezTo>
                    <a:pt x="36" y="682"/>
                    <a:pt x="66" y="735"/>
                    <a:pt x="101" y="774"/>
                  </a:cubicBezTo>
                  <a:cubicBezTo>
                    <a:pt x="130" y="807"/>
                    <a:pt x="165" y="836"/>
                    <a:pt x="200" y="862"/>
                  </a:cubicBezTo>
                  <a:lnTo>
                    <a:pt x="200" y="988"/>
                  </a:lnTo>
                  <a:cubicBezTo>
                    <a:pt x="246" y="726"/>
                    <a:pt x="418" y="482"/>
                    <a:pt x="385" y="219"/>
                  </a:cubicBezTo>
                  <a:cubicBezTo>
                    <a:pt x="383" y="197"/>
                    <a:pt x="376" y="175"/>
                    <a:pt x="361" y="157"/>
                  </a:cubicBezTo>
                  <a:cubicBezTo>
                    <a:pt x="352" y="149"/>
                    <a:pt x="339" y="140"/>
                    <a:pt x="323" y="135"/>
                  </a:cubicBezTo>
                  <a:lnTo>
                    <a:pt x="58" y="10"/>
                  </a:lnTo>
                  <a:cubicBezTo>
                    <a:pt x="48" y="5"/>
                    <a:pt x="36" y="1"/>
                    <a:pt x="2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3709875" y="1635800"/>
              <a:ext cx="11600" cy="36350"/>
            </a:xfrm>
            <a:custGeom>
              <a:avLst/>
              <a:gdLst/>
              <a:ahLst/>
              <a:cxnLst/>
              <a:rect l="l" t="t" r="r" b="b"/>
              <a:pathLst>
                <a:path w="464" h="1454" extrusionOk="0">
                  <a:moveTo>
                    <a:pt x="34" y="0"/>
                  </a:moveTo>
                  <a:cubicBezTo>
                    <a:pt x="22" y="0"/>
                    <a:pt x="11" y="2"/>
                    <a:pt x="0" y="6"/>
                  </a:cubicBezTo>
                  <a:cubicBezTo>
                    <a:pt x="24" y="156"/>
                    <a:pt x="110" y="290"/>
                    <a:pt x="235" y="377"/>
                  </a:cubicBezTo>
                  <a:cubicBezTo>
                    <a:pt x="268" y="395"/>
                    <a:pt x="295" y="419"/>
                    <a:pt x="317" y="450"/>
                  </a:cubicBezTo>
                  <a:cubicBezTo>
                    <a:pt x="330" y="483"/>
                    <a:pt x="336" y="518"/>
                    <a:pt x="330" y="553"/>
                  </a:cubicBezTo>
                  <a:cubicBezTo>
                    <a:pt x="314" y="784"/>
                    <a:pt x="281" y="1014"/>
                    <a:pt x="227" y="1241"/>
                  </a:cubicBezTo>
                  <a:lnTo>
                    <a:pt x="303" y="1454"/>
                  </a:lnTo>
                  <a:cubicBezTo>
                    <a:pt x="382" y="1177"/>
                    <a:pt x="435" y="891"/>
                    <a:pt x="457" y="604"/>
                  </a:cubicBezTo>
                  <a:cubicBezTo>
                    <a:pt x="461" y="540"/>
                    <a:pt x="464" y="474"/>
                    <a:pt x="437" y="421"/>
                  </a:cubicBezTo>
                  <a:cubicBezTo>
                    <a:pt x="411" y="366"/>
                    <a:pt x="363" y="329"/>
                    <a:pt x="317" y="290"/>
                  </a:cubicBezTo>
                  <a:cubicBezTo>
                    <a:pt x="259" y="239"/>
                    <a:pt x="209" y="180"/>
                    <a:pt x="167" y="114"/>
                  </a:cubicBezTo>
                  <a:cubicBezTo>
                    <a:pt x="150" y="83"/>
                    <a:pt x="128" y="52"/>
                    <a:pt x="101" y="28"/>
                  </a:cubicBezTo>
                  <a:cubicBezTo>
                    <a:pt x="83" y="10"/>
                    <a:pt x="59" y="0"/>
                    <a:pt x="3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3712075" y="1649375"/>
              <a:ext cx="16650" cy="23275"/>
            </a:xfrm>
            <a:custGeom>
              <a:avLst/>
              <a:gdLst/>
              <a:ahLst/>
              <a:cxnLst/>
              <a:rect l="l" t="t" r="r" b="b"/>
              <a:pathLst>
                <a:path w="666" h="931" extrusionOk="0">
                  <a:moveTo>
                    <a:pt x="358" y="0"/>
                  </a:moveTo>
                  <a:cubicBezTo>
                    <a:pt x="338" y="0"/>
                    <a:pt x="319" y="3"/>
                    <a:pt x="301" y="12"/>
                  </a:cubicBezTo>
                  <a:cubicBezTo>
                    <a:pt x="270" y="32"/>
                    <a:pt x="246" y="58"/>
                    <a:pt x="231" y="94"/>
                  </a:cubicBezTo>
                  <a:cubicBezTo>
                    <a:pt x="97" y="333"/>
                    <a:pt x="37" y="607"/>
                    <a:pt x="2" y="880"/>
                  </a:cubicBezTo>
                  <a:cubicBezTo>
                    <a:pt x="0" y="897"/>
                    <a:pt x="0" y="922"/>
                    <a:pt x="16" y="930"/>
                  </a:cubicBezTo>
                  <a:lnTo>
                    <a:pt x="332" y="785"/>
                  </a:lnTo>
                  <a:cubicBezTo>
                    <a:pt x="422" y="533"/>
                    <a:pt x="534" y="287"/>
                    <a:pt x="666" y="54"/>
                  </a:cubicBezTo>
                  <a:lnTo>
                    <a:pt x="426" y="8"/>
                  </a:lnTo>
                  <a:cubicBezTo>
                    <a:pt x="404" y="4"/>
                    <a:pt x="381" y="0"/>
                    <a:pt x="35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3601150" y="1593900"/>
              <a:ext cx="20250" cy="11650"/>
            </a:xfrm>
            <a:custGeom>
              <a:avLst/>
              <a:gdLst/>
              <a:ahLst/>
              <a:cxnLst/>
              <a:rect l="l" t="t" r="r" b="b"/>
              <a:pathLst>
                <a:path w="810" h="466" extrusionOk="0">
                  <a:moveTo>
                    <a:pt x="21" y="0"/>
                  </a:moveTo>
                  <a:cubicBezTo>
                    <a:pt x="5" y="0"/>
                    <a:pt x="1" y="11"/>
                    <a:pt x="7" y="31"/>
                  </a:cubicBezTo>
                  <a:cubicBezTo>
                    <a:pt x="40" y="116"/>
                    <a:pt x="304" y="362"/>
                    <a:pt x="781" y="466"/>
                  </a:cubicBezTo>
                  <a:cubicBezTo>
                    <a:pt x="789" y="402"/>
                    <a:pt x="800" y="329"/>
                    <a:pt x="809" y="270"/>
                  </a:cubicBezTo>
                  <a:cubicBezTo>
                    <a:pt x="666" y="266"/>
                    <a:pt x="337" y="180"/>
                    <a:pt x="91" y="29"/>
                  </a:cubicBezTo>
                  <a:cubicBezTo>
                    <a:pt x="71" y="13"/>
                    <a:pt x="47" y="4"/>
                    <a:pt x="2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3580125" y="1526125"/>
              <a:ext cx="70300" cy="74875"/>
            </a:xfrm>
            <a:custGeom>
              <a:avLst/>
              <a:gdLst/>
              <a:ahLst/>
              <a:cxnLst/>
              <a:rect l="l" t="t" r="r" b="b"/>
              <a:pathLst>
                <a:path w="2812" h="2995" extrusionOk="0">
                  <a:moveTo>
                    <a:pt x="1475" y="1"/>
                  </a:moveTo>
                  <a:cubicBezTo>
                    <a:pt x="1054" y="1"/>
                    <a:pt x="651" y="285"/>
                    <a:pt x="458" y="664"/>
                  </a:cubicBezTo>
                  <a:cubicBezTo>
                    <a:pt x="242" y="1081"/>
                    <a:pt x="1" y="1652"/>
                    <a:pt x="387" y="2037"/>
                  </a:cubicBezTo>
                  <a:cubicBezTo>
                    <a:pt x="679" y="2324"/>
                    <a:pt x="741" y="2740"/>
                    <a:pt x="1141" y="2832"/>
                  </a:cubicBezTo>
                  <a:cubicBezTo>
                    <a:pt x="1368" y="2944"/>
                    <a:pt x="1560" y="2994"/>
                    <a:pt x="1721" y="2994"/>
                  </a:cubicBezTo>
                  <a:cubicBezTo>
                    <a:pt x="2121" y="2994"/>
                    <a:pt x="2337" y="2687"/>
                    <a:pt x="2467" y="2261"/>
                  </a:cubicBezTo>
                  <a:cubicBezTo>
                    <a:pt x="2575" y="1909"/>
                    <a:pt x="2623" y="1477"/>
                    <a:pt x="2667" y="1070"/>
                  </a:cubicBezTo>
                  <a:cubicBezTo>
                    <a:pt x="2812" y="767"/>
                    <a:pt x="2597" y="594"/>
                    <a:pt x="2412" y="438"/>
                  </a:cubicBezTo>
                  <a:cubicBezTo>
                    <a:pt x="2175" y="240"/>
                    <a:pt x="1909" y="54"/>
                    <a:pt x="1604" y="10"/>
                  </a:cubicBezTo>
                  <a:cubicBezTo>
                    <a:pt x="1561" y="4"/>
                    <a:pt x="1518" y="1"/>
                    <a:pt x="147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3622575" y="1569375"/>
              <a:ext cx="12150" cy="16375"/>
            </a:xfrm>
            <a:custGeom>
              <a:avLst/>
              <a:gdLst/>
              <a:ahLst/>
              <a:cxnLst/>
              <a:rect l="l" t="t" r="r" b="b"/>
              <a:pathLst>
                <a:path w="486" h="655" extrusionOk="0">
                  <a:moveTo>
                    <a:pt x="404" y="0"/>
                  </a:moveTo>
                  <a:cubicBezTo>
                    <a:pt x="399" y="0"/>
                    <a:pt x="394" y="2"/>
                    <a:pt x="389" y="6"/>
                  </a:cubicBezTo>
                  <a:cubicBezTo>
                    <a:pt x="260" y="133"/>
                    <a:pt x="286" y="354"/>
                    <a:pt x="366" y="502"/>
                  </a:cubicBezTo>
                  <a:lnTo>
                    <a:pt x="366" y="502"/>
                  </a:lnTo>
                  <a:cubicBezTo>
                    <a:pt x="337" y="527"/>
                    <a:pt x="291" y="533"/>
                    <a:pt x="241" y="533"/>
                  </a:cubicBezTo>
                  <a:cubicBezTo>
                    <a:pt x="198" y="533"/>
                    <a:pt x="153" y="529"/>
                    <a:pt x="114" y="529"/>
                  </a:cubicBezTo>
                  <a:cubicBezTo>
                    <a:pt x="84" y="529"/>
                    <a:pt x="57" y="531"/>
                    <a:pt x="36" y="540"/>
                  </a:cubicBezTo>
                  <a:cubicBezTo>
                    <a:pt x="9" y="546"/>
                    <a:pt x="0" y="581"/>
                    <a:pt x="20" y="601"/>
                  </a:cubicBezTo>
                  <a:cubicBezTo>
                    <a:pt x="60" y="637"/>
                    <a:pt x="125" y="654"/>
                    <a:pt x="195" y="654"/>
                  </a:cubicBezTo>
                  <a:cubicBezTo>
                    <a:pt x="308" y="654"/>
                    <a:pt x="431" y="610"/>
                    <a:pt x="475" y="533"/>
                  </a:cubicBezTo>
                  <a:cubicBezTo>
                    <a:pt x="486" y="515"/>
                    <a:pt x="486" y="496"/>
                    <a:pt x="475" y="480"/>
                  </a:cubicBezTo>
                  <a:cubicBezTo>
                    <a:pt x="420" y="406"/>
                    <a:pt x="394" y="313"/>
                    <a:pt x="398" y="221"/>
                  </a:cubicBezTo>
                  <a:cubicBezTo>
                    <a:pt x="402" y="146"/>
                    <a:pt x="437" y="89"/>
                    <a:pt x="426" y="17"/>
                  </a:cubicBezTo>
                  <a:cubicBezTo>
                    <a:pt x="422" y="7"/>
                    <a:pt x="413" y="0"/>
                    <a:pt x="404"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3620000" y="1570875"/>
              <a:ext cx="4350" cy="3425"/>
            </a:xfrm>
            <a:custGeom>
              <a:avLst/>
              <a:gdLst/>
              <a:ahLst/>
              <a:cxnLst/>
              <a:rect l="l" t="t" r="r" b="b"/>
              <a:pathLst>
                <a:path w="174" h="137" extrusionOk="0">
                  <a:moveTo>
                    <a:pt x="88" y="1"/>
                  </a:moveTo>
                  <a:cubicBezTo>
                    <a:pt x="0" y="1"/>
                    <a:pt x="0" y="137"/>
                    <a:pt x="88" y="137"/>
                  </a:cubicBezTo>
                  <a:cubicBezTo>
                    <a:pt x="174" y="137"/>
                    <a:pt x="174" y="1"/>
                    <a:pt x="8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3635200" y="1571825"/>
              <a:ext cx="4800" cy="3750"/>
            </a:xfrm>
            <a:custGeom>
              <a:avLst/>
              <a:gdLst/>
              <a:ahLst/>
              <a:cxnLst/>
              <a:rect l="l" t="t" r="r" b="b"/>
              <a:pathLst>
                <a:path w="192" h="150" extrusionOk="0">
                  <a:moveTo>
                    <a:pt x="95" y="0"/>
                  </a:moveTo>
                  <a:cubicBezTo>
                    <a:pt x="1" y="0"/>
                    <a:pt x="1" y="150"/>
                    <a:pt x="95" y="150"/>
                  </a:cubicBezTo>
                  <a:cubicBezTo>
                    <a:pt x="192" y="150"/>
                    <a:pt x="192" y="0"/>
                    <a:pt x="9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3616050" y="1560775"/>
              <a:ext cx="13075" cy="3650"/>
            </a:xfrm>
            <a:custGeom>
              <a:avLst/>
              <a:gdLst/>
              <a:ahLst/>
              <a:cxnLst/>
              <a:rect l="l" t="t" r="r" b="b"/>
              <a:pathLst>
                <a:path w="523" h="146" extrusionOk="0">
                  <a:moveTo>
                    <a:pt x="290" y="1"/>
                  </a:moveTo>
                  <a:cubicBezTo>
                    <a:pt x="202" y="1"/>
                    <a:pt x="117" y="14"/>
                    <a:pt x="33" y="42"/>
                  </a:cubicBezTo>
                  <a:cubicBezTo>
                    <a:pt x="13" y="49"/>
                    <a:pt x="0" y="69"/>
                    <a:pt x="20" y="82"/>
                  </a:cubicBezTo>
                  <a:cubicBezTo>
                    <a:pt x="46" y="100"/>
                    <a:pt x="78" y="105"/>
                    <a:pt x="113" y="105"/>
                  </a:cubicBezTo>
                  <a:cubicBezTo>
                    <a:pt x="154" y="105"/>
                    <a:pt x="198" y="98"/>
                    <a:pt x="239" y="98"/>
                  </a:cubicBezTo>
                  <a:cubicBezTo>
                    <a:pt x="250" y="98"/>
                    <a:pt x="260" y="99"/>
                    <a:pt x="270" y="100"/>
                  </a:cubicBezTo>
                  <a:cubicBezTo>
                    <a:pt x="332" y="108"/>
                    <a:pt x="395" y="146"/>
                    <a:pt x="452" y="146"/>
                  </a:cubicBezTo>
                  <a:cubicBezTo>
                    <a:pt x="470" y="146"/>
                    <a:pt x="487" y="142"/>
                    <a:pt x="503" y="133"/>
                  </a:cubicBezTo>
                  <a:cubicBezTo>
                    <a:pt x="521" y="124"/>
                    <a:pt x="523" y="108"/>
                    <a:pt x="510" y="97"/>
                  </a:cubicBezTo>
                  <a:cubicBezTo>
                    <a:pt x="455" y="45"/>
                    <a:pt x="384" y="12"/>
                    <a:pt x="310" y="1"/>
                  </a:cubicBezTo>
                  <a:cubicBezTo>
                    <a:pt x="303" y="1"/>
                    <a:pt x="296" y="1"/>
                    <a:pt x="29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3634875" y="1564225"/>
              <a:ext cx="8850" cy="3325"/>
            </a:xfrm>
            <a:custGeom>
              <a:avLst/>
              <a:gdLst/>
              <a:ahLst/>
              <a:cxnLst/>
              <a:rect l="l" t="t" r="r" b="b"/>
              <a:pathLst>
                <a:path w="354" h="133" extrusionOk="0">
                  <a:moveTo>
                    <a:pt x="178" y="0"/>
                  </a:moveTo>
                  <a:cubicBezTo>
                    <a:pt x="132" y="0"/>
                    <a:pt x="82" y="9"/>
                    <a:pt x="40" y="19"/>
                  </a:cubicBezTo>
                  <a:cubicBezTo>
                    <a:pt x="0" y="30"/>
                    <a:pt x="3" y="63"/>
                    <a:pt x="40" y="74"/>
                  </a:cubicBezTo>
                  <a:cubicBezTo>
                    <a:pt x="53" y="78"/>
                    <a:pt x="70" y="79"/>
                    <a:pt x="88" y="79"/>
                  </a:cubicBezTo>
                  <a:cubicBezTo>
                    <a:pt x="110" y="79"/>
                    <a:pt x="134" y="77"/>
                    <a:pt x="156" y="77"/>
                  </a:cubicBezTo>
                  <a:cubicBezTo>
                    <a:pt x="164" y="77"/>
                    <a:pt x="173" y="77"/>
                    <a:pt x="180" y="78"/>
                  </a:cubicBezTo>
                  <a:cubicBezTo>
                    <a:pt x="220" y="82"/>
                    <a:pt x="242" y="109"/>
                    <a:pt x="281" y="120"/>
                  </a:cubicBezTo>
                  <a:cubicBezTo>
                    <a:pt x="306" y="127"/>
                    <a:pt x="324" y="132"/>
                    <a:pt x="334" y="132"/>
                  </a:cubicBezTo>
                  <a:cubicBezTo>
                    <a:pt x="354" y="132"/>
                    <a:pt x="348" y="114"/>
                    <a:pt x="310" y="52"/>
                  </a:cubicBezTo>
                  <a:cubicBezTo>
                    <a:pt x="285" y="13"/>
                    <a:pt x="234" y="0"/>
                    <a:pt x="1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3616525" y="1586250"/>
              <a:ext cx="11775" cy="4825"/>
            </a:xfrm>
            <a:custGeom>
              <a:avLst/>
              <a:gdLst/>
              <a:ahLst/>
              <a:cxnLst/>
              <a:rect l="l" t="t" r="r" b="b"/>
              <a:pathLst>
                <a:path w="471" h="193" extrusionOk="0">
                  <a:moveTo>
                    <a:pt x="26" y="1"/>
                  </a:moveTo>
                  <a:cubicBezTo>
                    <a:pt x="25" y="1"/>
                    <a:pt x="24" y="1"/>
                    <a:pt x="23" y="1"/>
                  </a:cubicBezTo>
                  <a:cubicBezTo>
                    <a:pt x="1" y="3"/>
                    <a:pt x="115" y="95"/>
                    <a:pt x="128" y="113"/>
                  </a:cubicBezTo>
                  <a:lnTo>
                    <a:pt x="130" y="113"/>
                  </a:lnTo>
                  <a:cubicBezTo>
                    <a:pt x="181" y="176"/>
                    <a:pt x="299" y="193"/>
                    <a:pt x="383" y="193"/>
                  </a:cubicBezTo>
                  <a:cubicBezTo>
                    <a:pt x="395" y="193"/>
                    <a:pt x="406" y="192"/>
                    <a:pt x="416" y="192"/>
                  </a:cubicBezTo>
                  <a:cubicBezTo>
                    <a:pt x="471" y="192"/>
                    <a:pt x="471" y="111"/>
                    <a:pt x="416" y="111"/>
                  </a:cubicBezTo>
                  <a:cubicBezTo>
                    <a:pt x="365" y="108"/>
                    <a:pt x="317" y="102"/>
                    <a:pt x="269" y="93"/>
                  </a:cubicBezTo>
                  <a:cubicBezTo>
                    <a:pt x="230" y="84"/>
                    <a:pt x="72" y="1"/>
                    <a:pt x="26"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3609675" y="1658450"/>
              <a:ext cx="28300" cy="28450"/>
            </a:xfrm>
            <a:custGeom>
              <a:avLst/>
              <a:gdLst/>
              <a:ahLst/>
              <a:cxnLst/>
              <a:rect l="l" t="t" r="r" b="b"/>
              <a:pathLst>
                <a:path w="1132" h="1138" extrusionOk="0">
                  <a:moveTo>
                    <a:pt x="617" y="1"/>
                  </a:moveTo>
                  <a:cubicBezTo>
                    <a:pt x="591" y="5"/>
                    <a:pt x="567" y="20"/>
                    <a:pt x="552" y="42"/>
                  </a:cubicBezTo>
                  <a:lnTo>
                    <a:pt x="0" y="627"/>
                  </a:lnTo>
                  <a:cubicBezTo>
                    <a:pt x="0" y="627"/>
                    <a:pt x="9" y="1018"/>
                    <a:pt x="72" y="1018"/>
                  </a:cubicBezTo>
                  <a:cubicBezTo>
                    <a:pt x="72" y="1018"/>
                    <a:pt x="72" y="1018"/>
                    <a:pt x="73" y="1018"/>
                  </a:cubicBezTo>
                  <a:cubicBezTo>
                    <a:pt x="274" y="1003"/>
                    <a:pt x="446" y="850"/>
                    <a:pt x="571" y="850"/>
                  </a:cubicBezTo>
                  <a:cubicBezTo>
                    <a:pt x="601" y="850"/>
                    <a:pt x="628" y="858"/>
                    <a:pt x="653" y="879"/>
                  </a:cubicBezTo>
                  <a:cubicBezTo>
                    <a:pt x="730" y="929"/>
                    <a:pt x="754" y="1138"/>
                    <a:pt x="838" y="1138"/>
                  </a:cubicBezTo>
                  <a:cubicBezTo>
                    <a:pt x="842" y="1138"/>
                    <a:pt x="846" y="1137"/>
                    <a:pt x="850" y="1136"/>
                  </a:cubicBezTo>
                  <a:cubicBezTo>
                    <a:pt x="916" y="980"/>
                    <a:pt x="888" y="761"/>
                    <a:pt x="606" y="675"/>
                  </a:cubicBezTo>
                  <a:lnTo>
                    <a:pt x="1131" y="337"/>
                  </a:lnTo>
                  <a:cubicBezTo>
                    <a:pt x="991" y="212"/>
                    <a:pt x="837" y="106"/>
                    <a:pt x="672" y="16"/>
                  </a:cubicBezTo>
                  <a:cubicBezTo>
                    <a:pt x="657" y="5"/>
                    <a:pt x="637" y="1"/>
                    <a:pt x="617"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3620350" y="1667075"/>
              <a:ext cx="16300" cy="19325"/>
            </a:xfrm>
            <a:custGeom>
              <a:avLst/>
              <a:gdLst/>
              <a:ahLst/>
              <a:cxnLst/>
              <a:rect l="l" t="t" r="r" b="b"/>
              <a:pathLst>
                <a:path w="652" h="773" extrusionOk="0">
                  <a:moveTo>
                    <a:pt x="294" y="1"/>
                  </a:moveTo>
                  <a:lnTo>
                    <a:pt x="116" y="152"/>
                  </a:lnTo>
                  <a:cubicBezTo>
                    <a:pt x="116" y="152"/>
                    <a:pt x="1" y="408"/>
                    <a:pt x="109" y="408"/>
                  </a:cubicBezTo>
                  <a:cubicBezTo>
                    <a:pt x="126" y="408"/>
                    <a:pt x="148" y="402"/>
                    <a:pt x="177" y="387"/>
                  </a:cubicBezTo>
                  <a:cubicBezTo>
                    <a:pt x="199" y="377"/>
                    <a:pt x="219" y="372"/>
                    <a:pt x="239" y="372"/>
                  </a:cubicBezTo>
                  <a:cubicBezTo>
                    <a:pt x="421" y="372"/>
                    <a:pt x="542" y="760"/>
                    <a:pt x="542" y="760"/>
                  </a:cubicBezTo>
                  <a:cubicBezTo>
                    <a:pt x="550" y="769"/>
                    <a:pt x="558" y="772"/>
                    <a:pt x="567" y="772"/>
                  </a:cubicBezTo>
                  <a:cubicBezTo>
                    <a:pt x="603" y="772"/>
                    <a:pt x="643" y="713"/>
                    <a:pt x="645" y="666"/>
                  </a:cubicBezTo>
                  <a:cubicBezTo>
                    <a:pt x="652" y="398"/>
                    <a:pt x="518" y="145"/>
                    <a:pt x="29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3626250" y="1665050"/>
              <a:ext cx="15300" cy="18850"/>
            </a:xfrm>
            <a:custGeom>
              <a:avLst/>
              <a:gdLst/>
              <a:ahLst/>
              <a:cxnLst/>
              <a:rect l="l" t="t" r="r" b="b"/>
              <a:pathLst>
                <a:path w="612" h="754" extrusionOk="0">
                  <a:moveTo>
                    <a:pt x="187" y="0"/>
                  </a:moveTo>
                  <a:lnTo>
                    <a:pt x="1" y="73"/>
                  </a:lnTo>
                  <a:lnTo>
                    <a:pt x="7" y="237"/>
                  </a:lnTo>
                  <a:cubicBezTo>
                    <a:pt x="7" y="237"/>
                    <a:pt x="310" y="589"/>
                    <a:pt x="352" y="696"/>
                  </a:cubicBezTo>
                  <a:cubicBezTo>
                    <a:pt x="368" y="740"/>
                    <a:pt x="387" y="753"/>
                    <a:pt x="404" y="753"/>
                  </a:cubicBezTo>
                  <a:cubicBezTo>
                    <a:pt x="429" y="753"/>
                    <a:pt x="449" y="723"/>
                    <a:pt x="449" y="723"/>
                  </a:cubicBezTo>
                  <a:cubicBezTo>
                    <a:pt x="611" y="532"/>
                    <a:pt x="578" y="211"/>
                    <a:pt x="380" y="57"/>
                  </a:cubicBezTo>
                  <a:lnTo>
                    <a:pt x="187"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3624875" y="1658475"/>
              <a:ext cx="23575" cy="16275"/>
            </a:xfrm>
            <a:custGeom>
              <a:avLst/>
              <a:gdLst/>
              <a:ahLst/>
              <a:cxnLst/>
              <a:rect l="l" t="t" r="r" b="b"/>
              <a:pathLst>
                <a:path w="943" h="651" extrusionOk="0">
                  <a:moveTo>
                    <a:pt x="112" y="1"/>
                  </a:moveTo>
                  <a:cubicBezTo>
                    <a:pt x="102" y="1"/>
                    <a:pt x="92" y="1"/>
                    <a:pt x="82" y="2"/>
                  </a:cubicBezTo>
                  <a:cubicBezTo>
                    <a:pt x="36" y="4"/>
                    <a:pt x="1" y="107"/>
                    <a:pt x="3" y="134"/>
                  </a:cubicBezTo>
                  <a:cubicBezTo>
                    <a:pt x="5" y="158"/>
                    <a:pt x="328" y="408"/>
                    <a:pt x="328" y="408"/>
                  </a:cubicBezTo>
                  <a:cubicBezTo>
                    <a:pt x="347" y="406"/>
                    <a:pt x="365" y="404"/>
                    <a:pt x="383" y="404"/>
                  </a:cubicBezTo>
                  <a:cubicBezTo>
                    <a:pt x="636" y="404"/>
                    <a:pt x="806" y="651"/>
                    <a:pt x="872" y="651"/>
                  </a:cubicBezTo>
                  <a:cubicBezTo>
                    <a:pt x="878" y="651"/>
                    <a:pt x="883" y="648"/>
                    <a:pt x="888" y="643"/>
                  </a:cubicBezTo>
                  <a:cubicBezTo>
                    <a:pt x="943" y="582"/>
                    <a:pt x="750" y="301"/>
                    <a:pt x="596" y="200"/>
                  </a:cubicBezTo>
                  <a:cubicBezTo>
                    <a:pt x="448" y="104"/>
                    <a:pt x="285" y="1"/>
                    <a:pt x="11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3629875" y="1539700"/>
              <a:ext cx="125" cy="125"/>
            </a:xfrm>
            <a:custGeom>
              <a:avLst/>
              <a:gdLst/>
              <a:ahLst/>
              <a:cxnLst/>
              <a:rect l="l" t="t" r="r" b="b"/>
              <a:pathLst>
                <a:path w="5" h="5" extrusionOk="0">
                  <a:moveTo>
                    <a:pt x="3" y="0"/>
                  </a:moveTo>
                  <a:cubicBezTo>
                    <a:pt x="0" y="0"/>
                    <a:pt x="0" y="5"/>
                    <a:pt x="3" y="5"/>
                  </a:cubicBezTo>
                  <a:cubicBezTo>
                    <a:pt x="5" y="3"/>
                    <a:pt x="5" y="0"/>
                    <a:pt x="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3579900" y="1523875"/>
              <a:ext cx="66800" cy="64600"/>
            </a:xfrm>
            <a:custGeom>
              <a:avLst/>
              <a:gdLst/>
              <a:ahLst/>
              <a:cxnLst/>
              <a:rect l="l" t="t" r="r" b="b"/>
              <a:pathLst>
                <a:path w="2672" h="2584" extrusionOk="0">
                  <a:moveTo>
                    <a:pt x="1481" y="0"/>
                  </a:moveTo>
                  <a:cubicBezTo>
                    <a:pt x="1263" y="0"/>
                    <a:pt x="1043" y="40"/>
                    <a:pt x="838" y="115"/>
                  </a:cubicBezTo>
                  <a:cubicBezTo>
                    <a:pt x="680" y="172"/>
                    <a:pt x="524" y="253"/>
                    <a:pt x="416" y="383"/>
                  </a:cubicBezTo>
                  <a:cubicBezTo>
                    <a:pt x="308" y="513"/>
                    <a:pt x="260" y="671"/>
                    <a:pt x="212" y="829"/>
                  </a:cubicBezTo>
                  <a:cubicBezTo>
                    <a:pt x="194" y="888"/>
                    <a:pt x="177" y="947"/>
                    <a:pt x="157" y="1007"/>
                  </a:cubicBezTo>
                  <a:cubicBezTo>
                    <a:pt x="170" y="1053"/>
                    <a:pt x="177" y="1101"/>
                    <a:pt x="174" y="1150"/>
                  </a:cubicBezTo>
                  <a:cubicBezTo>
                    <a:pt x="172" y="1321"/>
                    <a:pt x="1" y="1492"/>
                    <a:pt x="62" y="1652"/>
                  </a:cubicBezTo>
                  <a:cubicBezTo>
                    <a:pt x="87" y="1716"/>
                    <a:pt x="135" y="1839"/>
                    <a:pt x="157" y="1905"/>
                  </a:cubicBezTo>
                  <a:cubicBezTo>
                    <a:pt x="190" y="2004"/>
                    <a:pt x="322" y="2054"/>
                    <a:pt x="350" y="2155"/>
                  </a:cubicBezTo>
                  <a:cubicBezTo>
                    <a:pt x="379" y="2263"/>
                    <a:pt x="442" y="2357"/>
                    <a:pt x="504" y="2450"/>
                  </a:cubicBezTo>
                  <a:cubicBezTo>
                    <a:pt x="532" y="2491"/>
                    <a:pt x="563" y="2537"/>
                    <a:pt x="587" y="2584"/>
                  </a:cubicBezTo>
                  <a:cubicBezTo>
                    <a:pt x="664" y="2461"/>
                    <a:pt x="699" y="2316"/>
                    <a:pt x="688" y="2171"/>
                  </a:cubicBezTo>
                  <a:lnTo>
                    <a:pt x="609" y="2074"/>
                  </a:lnTo>
                  <a:lnTo>
                    <a:pt x="609" y="2074"/>
                  </a:lnTo>
                  <a:cubicBezTo>
                    <a:pt x="620" y="2105"/>
                    <a:pt x="588" y="2120"/>
                    <a:pt x="554" y="2120"/>
                  </a:cubicBezTo>
                  <a:cubicBezTo>
                    <a:pt x="539" y="2120"/>
                    <a:pt x="523" y="2117"/>
                    <a:pt x="510" y="2111"/>
                  </a:cubicBezTo>
                  <a:cubicBezTo>
                    <a:pt x="289" y="2006"/>
                    <a:pt x="207" y="1685"/>
                    <a:pt x="350" y="1483"/>
                  </a:cubicBezTo>
                  <a:cubicBezTo>
                    <a:pt x="387" y="1432"/>
                    <a:pt x="446" y="1384"/>
                    <a:pt x="509" y="1384"/>
                  </a:cubicBezTo>
                  <a:cubicBezTo>
                    <a:pt x="513" y="1384"/>
                    <a:pt x="517" y="1384"/>
                    <a:pt x="521" y="1384"/>
                  </a:cubicBezTo>
                  <a:cubicBezTo>
                    <a:pt x="601" y="1393"/>
                    <a:pt x="655" y="1468"/>
                    <a:pt x="686" y="1540"/>
                  </a:cubicBezTo>
                  <a:cubicBezTo>
                    <a:pt x="737" y="1655"/>
                    <a:pt x="763" y="1778"/>
                    <a:pt x="765" y="1903"/>
                  </a:cubicBezTo>
                  <a:lnTo>
                    <a:pt x="901" y="1898"/>
                  </a:lnTo>
                  <a:cubicBezTo>
                    <a:pt x="941" y="1705"/>
                    <a:pt x="974" y="1512"/>
                    <a:pt x="998" y="1314"/>
                  </a:cubicBezTo>
                  <a:cubicBezTo>
                    <a:pt x="1016" y="1324"/>
                    <a:pt x="1035" y="1328"/>
                    <a:pt x="1053" y="1328"/>
                  </a:cubicBezTo>
                  <a:cubicBezTo>
                    <a:pt x="1141" y="1328"/>
                    <a:pt x="1223" y="1226"/>
                    <a:pt x="1251" y="1130"/>
                  </a:cubicBezTo>
                  <a:cubicBezTo>
                    <a:pt x="1281" y="1013"/>
                    <a:pt x="1286" y="877"/>
                    <a:pt x="1380" y="805"/>
                  </a:cubicBezTo>
                  <a:cubicBezTo>
                    <a:pt x="1422" y="772"/>
                    <a:pt x="1471" y="759"/>
                    <a:pt x="1522" y="759"/>
                  </a:cubicBezTo>
                  <a:cubicBezTo>
                    <a:pt x="1605" y="759"/>
                    <a:pt x="1694" y="792"/>
                    <a:pt x="1771" y="824"/>
                  </a:cubicBezTo>
                  <a:cubicBezTo>
                    <a:pt x="2002" y="921"/>
                    <a:pt x="2239" y="1016"/>
                    <a:pt x="2485" y="1051"/>
                  </a:cubicBezTo>
                  <a:cubicBezTo>
                    <a:pt x="2536" y="1058"/>
                    <a:pt x="2587" y="1062"/>
                    <a:pt x="2639" y="1062"/>
                  </a:cubicBezTo>
                  <a:cubicBezTo>
                    <a:pt x="2650" y="1062"/>
                    <a:pt x="2661" y="1062"/>
                    <a:pt x="2672" y="1062"/>
                  </a:cubicBezTo>
                  <a:cubicBezTo>
                    <a:pt x="2579" y="818"/>
                    <a:pt x="2463" y="585"/>
                    <a:pt x="2327" y="363"/>
                  </a:cubicBezTo>
                  <a:cubicBezTo>
                    <a:pt x="2283" y="291"/>
                    <a:pt x="2234" y="223"/>
                    <a:pt x="2184" y="157"/>
                  </a:cubicBezTo>
                  <a:cubicBezTo>
                    <a:pt x="2166" y="148"/>
                    <a:pt x="2149" y="139"/>
                    <a:pt x="2131" y="130"/>
                  </a:cubicBezTo>
                  <a:cubicBezTo>
                    <a:pt x="1926" y="42"/>
                    <a:pt x="1704" y="0"/>
                    <a:pt x="148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3607850" y="1526025"/>
              <a:ext cx="47975" cy="33750"/>
            </a:xfrm>
            <a:custGeom>
              <a:avLst/>
              <a:gdLst/>
              <a:ahLst/>
              <a:cxnLst/>
              <a:rect l="l" t="t" r="r" b="b"/>
              <a:pathLst>
                <a:path w="1919" h="1350" extrusionOk="0">
                  <a:moveTo>
                    <a:pt x="504" y="0"/>
                  </a:moveTo>
                  <a:cubicBezTo>
                    <a:pt x="498" y="0"/>
                    <a:pt x="492" y="1"/>
                    <a:pt x="486" y="1"/>
                  </a:cubicBezTo>
                  <a:cubicBezTo>
                    <a:pt x="163" y="12"/>
                    <a:pt x="1" y="306"/>
                    <a:pt x="299" y="486"/>
                  </a:cubicBezTo>
                  <a:cubicBezTo>
                    <a:pt x="537" y="629"/>
                    <a:pt x="695" y="877"/>
                    <a:pt x="765" y="1145"/>
                  </a:cubicBezTo>
                  <a:cubicBezTo>
                    <a:pt x="781" y="1200"/>
                    <a:pt x="831" y="1233"/>
                    <a:pt x="883" y="1233"/>
                  </a:cubicBezTo>
                  <a:cubicBezTo>
                    <a:pt x="912" y="1233"/>
                    <a:pt x="941" y="1223"/>
                    <a:pt x="965" y="1202"/>
                  </a:cubicBezTo>
                  <a:cubicBezTo>
                    <a:pt x="1004" y="1165"/>
                    <a:pt x="1035" y="1123"/>
                    <a:pt x="1062" y="1079"/>
                  </a:cubicBezTo>
                  <a:cubicBezTo>
                    <a:pt x="1081" y="1114"/>
                    <a:pt x="1095" y="1154"/>
                    <a:pt x="1099" y="1195"/>
                  </a:cubicBezTo>
                  <a:cubicBezTo>
                    <a:pt x="1107" y="1267"/>
                    <a:pt x="1168" y="1315"/>
                    <a:pt x="1234" y="1315"/>
                  </a:cubicBezTo>
                  <a:cubicBezTo>
                    <a:pt x="1256" y="1315"/>
                    <a:pt x="1279" y="1309"/>
                    <a:pt x="1301" y="1296"/>
                  </a:cubicBezTo>
                  <a:cubicBezTo>
                    <a:pt x="1360" y="1261"/>
                    <a:pt x="1413" y="1219"/>
                    <a:pt x="1459" y="1169"/>
                  </a:cubicBezTo>
                  <a:cubicBezTo>
                    <a:pt x="1474" y="1193"/>
                    <a:pt x="1485" y="1217"/>
                    <a:pt x="1496" y="1244"/>
                  </a:cubicBezTo>
                  <a:cubicBezTo>
                    <a:pt x="1523" y="1313"/>
                    <a:pt x="1587" y="1350"/>
                    <a:pt x="1652" y="1350"/>
                  </a:cubicBezTo>
                  <a:cubicBezTo>
                    <a:pt x="1704" y="1350"/>
                    <a:pt x="1756" y="1325"/>
                    <a:pt x="1788" y="1274"/>
                  </a:cubicBezTo>
                  <a:cubicBezTo>
                    <a:pt x="1804" y="1250"/>
                    <a:pt x="1817" y="1224"/>
                    <a:pt x="1828" y="1197"/>
                  </a:cubicBezTo>
                  <a:cubicBezTo>
                    <a:pt x="1918" y="969"/>
                    <a:pt x="1850" y="701"/>
                    <a:pt x="1698" y="510"/>
                  </a:cubicBezTo>
                  <a:cubicBezTo>
                    <a:pt x="1545" y="319"/>
                    <a:pt x="1323" y="196"/>
                    <a:pt x="1095" y="110"/>
                  </a:cubicBezTo>
                  <a:cubicBezTo>
                    <a:pt x="904" y="38"/>
                    <a:pt x="706" y="0"/>
                    <a:pt x="50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3330200" y="1602650"/>
              <a:ext cx="43975" cy="142850"/>
            </a:xfrm>
            <a:custGeom>
              <a:avLst/>
              <a:gdLst/>
              <a:ahLst/>
              <a:cxnLst/>
              <a:rect l="l" t="t" r="r" b="b"/>
              <a:pathLst>
                <a:path w="1759" h="5714" extrusionOk="0">
                  <a:moveTo>
                    <a:pt x="1636" y="0"/>
                  </a:moveTo>
                  <a:cubicBezTo>
                    <a:pt x="1609" y="0"/>
                    <a:pt x="1582" y="12"/>
                    <a:pt x="1562" y="41"/>
                  </a:cubicBezTo>
                  <a:cubicBezTo>
                    <a:pt x="471" y="1633"/>
                    <a:pt x="1" y="3741"/>
                    <a:pt x="38" y="5657"/>
                  </a:cubicBezTo>
                  <a:cubicBezTo>
                    <a:pt x="39" y="5692"/>
                    <a:pt x="73" y="5714"/>
                    <a:pt x="103" y="5714"/>
                  </a:cubicBezTo>
                  <a:cubicBezTo>
                    <a:pt x="126" y="5714"/>
                    <a:pt x="148" y="5701"/>
                    <a:pt x="152" y="5672"/>
                  </a:cubicBezTo>
                  <a:cubicBezTo>
                    <a:pt x="304" y="4708"/>
                    <a:pt x="343" y="3735"/>
                    <a:pt x="574" y="2782"/>
                  </a:cubicBezTo>
                  <a:cubicBezTo>
                    <a:pt x="802" y="1835"/>
                    <a:pt x="1165" y="935"/>
                    <a:pt x="1714" y="129"/>
                  </a:cubicBezTo>
                  <a:cubicBezTo>
                    <a:pt x="1758" y="63"/>
                    <a:pt x="1698" y="0"/>
                    <a:pt x="163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3380225" y="1573025"/>
              <a:ext cx="29300" cy="36475"/>
            </a:xfrm>
            <a:custGeom>
              <a:avLst/>
              <a:gdLst/>
              <a:ahLst/>
              <a:cxnLst/>
              <a:rect l="l" t="t" r="r" b="b"/>
              <a:pathLst>
                <a:path w="1172" h="1459" extrusionOk="0">
                  <a:moveTo>
                    <a:pt x="763" y="0"/>
                  </a:moveTo>
                  <a:lnTo>
                    <a:pt x="1" y="846"/>
                  </a:lnTo>
                  <a:lnTo>
                    <a:pt x="894" y="1459"/>
                  </a:lnTo>
                  <a:lnTo>
                    <a:pt x="1171" y="736"/>
                  </a:lnTo>
                  <a:lnTo>
                    <a:pt x="763"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3375675" y="1593550"/>
              <a:ext cx="32625" cy="42850"/>
            </a:xfrm>
            <a:custGeom>
              <a:avLst/>
              <a:gdLst/>
              <a:ahLst/>
              <a:cxnLst/>
              <a:rect l="l" t="t" r="r" b="b"/>
              <a:pathLst>
                <a:path w="1305" h="1714" extrusionOk="0">
                  <a:moveTo>
                    <a:pt x="309" y="0"/>
                  </a:moveTo>
                  <a:cubicBezTo>
                    <a:pt x="260" y="0"/>
                    <a:pt x="216" y="8"/>
                    <a:pt x="183" y="25"/>
                  </a:cubicBezTo>
                  <a:cubicBezTo>
                    <a:pt x="0" y="122"/>
                    <a:pt x="604" y="1485"/>
                    <a:pt x="604" y="1485"/>
                  </a:cubicBezTo>
                  <a:lnTo>
                    <a:pt x="1103" y="1714"/>
                  </a:lnTo>
                  <a:lnTo>
                    <a:pt x="1305" y="1171"/>
                  </a:lnTo>
                  <a:lnTo>
                    <a:pt x="1215" y="638"/>
                  </a:lnTo>
                  <a:lnTo>
                    <a:pt x="874" y="148"/>
                  </a:lnTo>
                  <a:cubicBezTo>
                    <a:pt x="874" y="148"/>
                    <a:pt x="533" y="0"/>
                    <a:pt x="30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3541250" y="1865875"/>
              <a:ext cx="24075" cy="13000"/>
            </a:xfrm>
            <a:custGeom>
              <a:avLst/>
              <a:gdLst/>
              <a:ahLst/>
              <a:cxnLst/>
              <a:rect l="l" t="t" r="r" b="b"/>
              <a:pathLst>
                <a:path w="963" h="520" extrusionOk="0">
                  <a:moveTo>
                    <a:pt x="76" y="1"/>
                  </a:moveTo>
                  <a:lnTo>
                    <a:pt x="1" y="293"/>
                  </a:lnTo>
                  <a:lnTo>
                    <a:pt x="370" y="519"/>
                  </a:lnTo>
                  <a:cubicBezTo>
                    <a:pt x="370" y="519"/>
                    <a:pt x="919" y="451"/>
                    <a:pt x="941" y="451"/>
                  </a:cubicBezTo>
                  <a:cubicBezTo>
                    <a:pt x="963" y="451"/>
                    <a:pt x="576" y="82"/>
                    <a:pt x="576" y="82"/>
                  </a:cubicBezTo>
                  <a:lnTo>
                    <a:pt x="76"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3402125" y="1732575"/>
              <a:ext cx="129450" cy="173700"/>
            </a:xfrm>
            <a:custGeom>
              <a:avLst/>
              <a:gdLst/>
              <a:ahLst/>
              <a:cxnLst/>
              <a:rect l="l" t="t" r="r" b="b"/>
              <a:pathLst>
                <a:path w="5178" h="6948" extrusionOk="0">
                  <a:moveTo>
                    <a:pt x="2052" y="1"/>
                  </a:moveTo>
                  <a:lnTo>
                    <a:pt x="1" y="521"/>
                  </a:lnTo>
                  <a:lnTo>
                    <a:pt x="2610" y="2078"/>
                  </a:lnTo>
                  <a:cubicBezTo>
                    <a:pt x="2884" y="2243"/>
                    <a:pt x="3196" y="2469"/>
                    <a:pt x="3185" y="2787"/>
                  </a:cubicBezTo>
                  <a:cubicBezTo>
                    <a:pt x="3181" y="2913"/>
                    <a:pt x="3126" y="3029"/>
                    <a:pt x="3086" y="3148"/>
                  </a:cubicBezTo>
                  <a:cubicBezTo>
                    <a:pt x="2944" y="3587"/>
                    <a:pt x="3034" y="4068"/>
                    <a:pt x="3205" y="4496"/>
                  </a:cubicBezTo>
                  <a:cubicBezTo>
                    <a:pt x="3376" y="4922"/>
                    <a:pt x="3624" y="5315"/>
                    <a:pt x="3816" y="5735"/>
                  </a:cubicBezTo>
                  <a:cubicBezTo>
                    <a:pt x="3952" y="6040"/>
                    <a:pt x="4059" y="6356"/>
                    <a:pt x="4132" y="6683"/>
                  </a:cubicBezTo>
                  <a:cubicBezTo>
                    <a:pt x="4145" y="6738"/>
                    <a:pt x="4160" y="6798"/>
                    <a:pt x="4200" y="6837"/>
                  </a:cubicBezTo>
                  <a:cubicBezTo>
                    <a:pt x="4246" y="6881"/>
                    <a:pt x="4314" y="6888"/>
                    <a:pt x="4380" y="6892"/>
                  </a:cubicBezTo>
                  <a:cubicBezTo>
                    <a:pt x="4494" y="6900"/>
                    <a:pt x="4879" y="6948"/>
                    <a:pt x="5057" y="6948"/>
                  </a:cubicBezTo>
                  <a:cubicBezTo>
                    <a:pt x="5139" y="6948"/>
                    <a:pt x="5177" y="6937"/>
                    <a:pt x="5122" y="6907"/>
                  </a:cubicBezTo>
                  <a:cubicBezTo>
                    <a:pt x="4595" y="6692"/>
                    <a:pt x="4477" y="5179"/>
                    <a:pt x="4419" y="4294"/>
                  </a:cubicBezTo>
                  <a:cubicBezTo>
                    <a:pt x="4360" y="3420"/>
                    <a:pt x="4395" y="2539"/>
                    <a:pt x="4277" y="1674"/>
                  </a:cubicBezTo>
                  <a:cubicBezTo>
                    <a:pt x="4233" y="1356"/>
                    <a:pt x="4158" y="1022"/>
                    <a:pt x="3934" y="793"/>
                  </a:cubicBezTo>
                  <a:cubicBezTo>
                    <a:pt x="3794" y="648"/>
                    <a:pt x="3609" y="561"/>
                    <a:pt x="3425" y="481"/>
                  </a:cubicBezTo>
                  <a:cubicBezTo>
                    <a:pt x="2981" y="288"/>
                    <a:pt x="2522" y="128"/>
                    <a:pt x="205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3402175" y="1732625"/>
              <a:ext cx="113350" cy="142675"/>
            </a:xfrm>
            <a:custGeom>
              <a:avLst/>
              <a:gdLst/>
              <a:ahLst/>
              <a:cxnLst/>
              <a:rect l="l" t="t" r="r" b="b"/>
              <a:pathLst>
                <a:path w="4534" h="5707" extrusionOk="0">
                  <a:moveTo>
                    <a:pt x="2050" y="1"/>
                  </a:moveTo>
                  <a:lnTo>
                    <a:pt x="1" y="519"/>
                  </a:lnTo>
                  <a:lnTo>
                    <a:pt x="2610" y="2076"/>
                  </a:lnTo>
                  <a:cubicBezTo>
                    <a:pt x="2885" y="2241"/>
                    <a:pt x="3196" y="2467"/>
                    <a:pt x="3185" y="2785"/>
                  </a:cubicBezTo>
                  <a:cubicBezTo>
                    <a:pt x="3179" y="2911"/>
                    <a:pt x="3124" y="3027"/>
                    <a:pt x="3087" y="3146"/>
                  </a:cubicBezTo>
                  <a:cubicBezTo>
                    <a:pt x="2944" y="3585"/>
                    <a:pt x="3034" y="4066"/>
                    <a:pt x="3205" y="4494"/>
                  </a:cubicBezTo>
                  <a:cubicBezTo>
                    <a:pt x="3372" y="4911"/>
                    <a:pt x="3611" y="5296"/>
                    <a:pt x="3800" y="5706"/>
                  </a:cubicBezTo>
                  <a:cubicBezTo>
                    <a:pt x="3930" y="5689"/>
                    <a:pt x="4059" y="5662"/>
                    <a:pt x="4187" y="5627"/>
                  </a:cubicBezTo>
                  <a:cubicBezTo>
                    <a:pt x="4303" y="5592"/>
                    <a:pt x="4420" y="5548"/>
                    <a:pt x="4534" y="5500"/>
                  </a:cubicBezTo>
                  <a:cubicBezTo>
                    <a:pt x="4472" y="5078"/>
                    <a:pt x="4439" y="4637"/>
                    <a:pt x="4417" y="4292"/>
                  </a:cubicBezTo>
                  <a:cubicBezTo>
                    <a:pt x="4358" y="3420"/>
                    <a:pt x="4393" y="2539"/>
                    <a:pt x="4275" y="1672"/>
                  </a:cubicBezTo>
                  <a:cubicBezTo>
                    <a:pt x="4231" y="1354"/>
                    <a:pt x="4156" y="1020"/>
                    <a:pt x="3932" y="791"/>
                  </a:cubicBezTo>
                  <a:cubicBezTo>
                    <a:pt x="3792" y="649"/>
                    <a:pt x="3607" y="561"/>
                    <a:pt x="3423" y="479"/>
                  </a:cubicBezTo>
                  <a:cubicBezTo>
                    <a:pt x="2979" y="286"/>
                    <a:pt x="2520" y="126"/>
                    <a:pt x="205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3345625" y="1684150"/>
              <a:ext cx="210100" cy="188550"/>
            </a:xfrm>
            <a:custGeom>
              <a:avLst/>
              <a:gdLst/>
              <a:ahLst/>
              <a:cxnLst/>
              <a:rect l="l" t="t" r="r" b="b"/>
              <a:pathLst>
                <a:path w="8404" h="7542" extrusionOk="0">
                  <a:moveTo>
                    <a:pt x="1365" y="0"/>
                  </a:moveTo>
                  <a:cubicBezTo>
                    <a:pt x="1019" y="0"/>
                    <a:pt x="673" y="20"/>
                    <a:pt x="330" y="60"/>
                  </a:cubicBezTo>
                  <a:lnTo>
                    <a:pt x="317" y="91"/>
                  </a:lnTo>
                  <a:lnTo>
                    <a:pt x="104" y="532"/>
                  </a:lnTo>
                  <a:cubicBezTo>
                    <a:pt x="1" y="1474"/>
                    <a:pt x="260" y="2515"/>
                    <a:pt x="1007" y="3095"/>
                  </a:cubicBezTo>
                  <a:cubicBezTo>
                    <a:pt x="1463" y="3448"/>
                    <a:pt x="2037" y="3584"/>
                    <a:pt x="2621" y="3584"/>
                  </a:cubicBezTo>
                  <a:cubicBezTo>
                    <a:pt x="2930" y="3584"/>
                    <a:pt x="3242" y="3546"/>
                    <a:pt x="3541" y="3481"/>
                  </a:cubicBezTo>
                  <a:cubicBezTo>
                    <a:pt x="3598" y="3468"/>
                    <a:pt x="3658" y="3455"/>
                    <a:pt x="3717" y="3442"/>
                  </a:cubicBezTo>
                  <a:cubicBezTo>
                    <a:pt x="4514" y="3244"/>
                    <a:pt x="5272" y="2904"/>
                    <a:pt x="6073" y="2711"/>
                  </a:cubicBezTo>
                  <a:cubicBezTo>
                    <a:pt x="6127" y="2679"/>
                    <a:pt x="6176" y="2666"/>
                    <a:pt x="6221" y="2666"/>
                  </a:cubicBezTo>
                  <a:cubicBezTo>
                    <a:pt x="6439" y="2666"/>
                    <a:pt x="6560" y="2973"/>
                    <a:pt x="6556" y="3044"/>
                  </a:cubicBezTo>
                  <a:cubicBezTo>
                    <a:pt x="6179" y="5599"/>
                    <a:pt x="7578" y="6066"/>
                    <a:pt x="7874" y="7509"/>
                  </a:cubicBezTo>
                  <a:cubicBezTo>
                    <a:pt x="7889" y="7533"/>
                    <a:pt x="7921" y="7542"/>
                    <a:pt x="7961" y="7542"/>
                  </a:cubicBezTo>
                  <a:cubicBezTo>
                    <a:pt x="8048" y="7542"/>
                    <a:pt x="8175" y="7503"/>
                    <a:pt x="8265" y="7503"/>
                  </a:cubicBezTo>
                  <a:cubicBezTo>
                    <a:pt x="8305" y="7503"/>
                    <a:pt x="8349" y="7498"/>
                    <a:pt x="8377" y="7472"/>
                  </a:cubicBezTo>
                  <a:cubicBezTo>
                    <a:pt x="8403" y="7441"/>
                    <a:pt x="8403" y="7393"/>
                    <a:pt x="8403" y="7351"/>
                  </a:cubicBezTo>
                  <a:cubicBezTo>
                    <a:pt x="7986" y="7059"/>
                    <a:pt x="7663" y="3523"/>
                    <a:pt x="7338" y="2313"/>
                  </a:cubicBezTo>
                  <a:cubicBezTo>
                    <a:pt x="7270" y="2065"/>
                    <a:pt x="7182" y="1806"/>
                    <a:pt x="6985" y="1643"/>
                  </a:cubicBezTo>
                  <a:cubicBezTo>
                    <a:pt x="6871" y="1549"/>
                    <a:pt x="6732" y="1496"/>
                    <a:pt x="6594" y="1450"/>
                  </a:cubicBezTo>
                  <a:cubicBezTo>
                    <a:pt x="5799" y="1173"/>
                    <a:pt x="4973" y="1004"/>
                    <a:pt x="4134" y="947"/>
                  </a:cubicBezTo>
                  <a:cubicBezTo>
                    <a:pt x="3912" y="931"/>
                    <a:pt x="3689" y="923"/>
                    <a:pt x="3466" y="923"/>
                  </a:cubicBezTo>
                  <a:cubicBezTo>
                    <a:pt x="3201" y="923"/>
                    <a:pt x="2935" y="934"/>
                    <a:pt x="2671" y="956"/>
                  </a:cubicBezTo>
                  <a:cubicBezTo>
                    <a:pt x="2570" y="690"/>
                    <a:pt x="2469" y="424"/>
                    <a:pt x="2368" y="161"/>
                  </a:cubicBezTo>
                  <a:cubicBezTo>
                    <a:pt x="2362" y="128"/>
                    <a:pt x="2344" y="99"/>
                    <a:pt x="2320" y="75"/>
                  </a:cubicBezTo>
                  <a:cubicBezTo>
                    <a:pt x="2289" y="53"/>
                    <a:pt x="2250" y="42"/>
                    <a:pt x="2210" y="42"/>
                  </a:cubicBezTo>
                  <a:cubicBezTo>
                    <a:pt x="2065" y="29"/>
                    <a:pt x="1916" y="16"/>
                    <a:pt x="1769" y="9"/>
                  </a:cubicBezTo>
                  <a:cubicBezTo>
                    <a:pt x="1634" y="3"/>
                    <a:pt x="1500" y="0"/>
                    <a:pt x="13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8"/>
            <p:cNvSpPr/>
            <p:nvPr/>
          </p:nvSpPr>
          <p:spPr>
            <a:xfrm>
              <a:off x="3345575" y="1684100"/>
              <a:ext cx="201700" cy="165175"/>
            </a:xfrm>
            <a:custGeom>
              <a:avLst/>
              <a:gdLst/>
              <a:ahLst/>
              <a:cxnLst/>
              <a:rect l="l" t="t" r="r" b="b"/>
              <a:pathLst>
                <a:path w="8068" h="6607" extrusionOk="0">
                  <a:moveTo>
                    <a:pt x="1345" y="1"/>
                  </a:moveTo>
                  <a:cubicBezTo>
                    <a:pt x="1005" y="1"/>
                    <a:pt x="667" y="21"/>
                    <a:pt x="330" y="60"/>
                  </a:cubicBezTo>
                  <a:lnTo>
                    <a:pt x="315" y="90"/>
                  </a:lnTo>
                  <a:lnTo>
                    <a:pt x="104" y="532"/>
                  </a:lnTo>
                  <a:cubicBezTo>
                    <a:pt x="1" y="1474"/>
                    <a:pt x="260" y="2515"/>
                    <a:pt x="1007" y="3095"/>
                  </a:cubicBezTo>
                  <a:cubicBezTo>
                    <a:pt x="1464" y="3449"/>
                    <a:pt x="2039" y="3585"/>
                    <a:pt x="2624" y="3585"/>
                  </a:cubicBezTo>
                  <a:cubicBezTo>
                    <a:pt x="2932" y="3585"/>
                    <a:pt x="3243" y="3547"/>
                    <a:pt x="3541" y="3483"/>
                  </a:cubicBezTo>
                  <a:cubicBezTo>
                    <a:pt x="3598" y="3468"/>
                    <a:pt x="3657" y="3455"/>
                    <a:pt x="3717" y="3442"/>
                  </a:cubicBezTo>
                  <a:cubicBezTo>
                    <a:pt x="4512" y="3246"/>
                    <a:pt x="5272" y="2904"/>
                    <a:pt x="6071" y="2710"/>
                  </a:cubicBezTo>
                  <a:cubicBezTo>
                    <a:pt x="6125" y="2679"/>
                    <a:pt x="6174" y="2666"/>
                    <a:pt x="6220" y="2666"/>
                  </a:cubicBezTo>
                  <a:cubicBezTo>
                    <a:pt x="6439" y="2666"/>
                    <a:pt x="6560" y="2973"/>
                    <a:pt x="6556" y="3044"/>
                  </a:cubicBezTo>
                  <a:cubicBezTo>
                    <a:pt x="6269" y="4992"/>
                    <a:pt x="7013" y="5728"/>
                    <a:pt x="7516" y="6606"/>
                  </a:cubicBezTo>
                  <a:cubicBezTo>
                    <a:pt x="7632" y="6587"/>
                    <a:pt x="7749" y="6560"/>
                    <a:pt x="7863" y="6525"/>
                  </a:cubicBezTo>
                  <a:cubicBezTo>
                    <a:pt x="7933" y="6503"/>
                    <a:pt x="8001" y="6477"/>
                    <a:pt x="8067" y="6446"/>
                  </a:cubicBezTo>
                  <a:cubicBezTo>
                    <a:pt x="7802" y="5238"/>
                    <a:pt x="7571" y="3178"/>
                    <a:pt x="7338" y="2313"/>
                  </a:cubicBezTo>
                  <a:cubicBezTo>
                    <a:pt x="7270" y="2065"/>
                    <a:pt x="7182" y="1806"/>
                    <a:pt x="6985" y="1643"/>
                  </a:cubicBezTo>
                  <a:cubicBezTo>
                    <a:pt x="6870" y="1549"/>
                    <a:pt x="6732" y="1498"/>
                    <a:pt x="6594" y="1450"/>
                  </a:cubicBezTo>
                  <a:cubicBezTo>
                    <a:pt x="5799" y="1175"/>
                    <a:pt x="4973" y="1006"/>
                    <a:pt x="4134" y="947"/>
                  </a:cubicBezTo>
                  <a:cubicBezTo>
                    <a:pt x="3914" y="931"/>
                    <a:pt x="3695" y="923"/>
                    <a:pt x="3475" y="923"/>
                  </a:cubicBezTo>
                  <a:cubicBezTo>
                    <a:pt x="3206" y="923"/>
                    <a:pt x="2938" y="935"/>
                    <a:pt x="2671" y="958"/>
                  </a:cubicBezTo>
                  <a:cubicBezTo>
                    <a:pt x="2570" y="692"/>
                    <a:pt x="2469" y="426"/>
                    <a:pt x="2368" y="161"/>
                  </a:cubicBezTo>
                  <a:cubicBezTo>
                    <a:pt x="2362" y="128"/>
                    <a:pt x="2344" y="99"/>
                    <a:pt x="2320" y="77"/>
                  </a:cubicBezTo>
                  <a:cubicBezTo>
                    <a:pt x="2289" y="55"/>
                    <a:pt x="2250" y="42"/>
                    <a:pt x="2210" y="42"/>
                  </a:cubicBezTo>
                  <a:cubicBezTo>
                    <a:pt x="2063" y="29"/>
                    <a:pt x="1916" y="16"/>
                    <a:pt x="1769" y="11"/>
                  </a:cubicBezTo>
                  <a:cubicBezTo>
                    <a:pt x="1627" y="4"/>
                    <a:pt x="1486" y="1"/>
                    <a:pt x="134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3505525" y="1901575"/>
              <a:ext cx="50475" cy="17375"/>
            </a:xfrm>
            <a:custGeom>
              <a:avLst/>
              <a:gdLst/>
              <a:ahLst/>
              <a:cxnLst/>
              <a:rect l="l" t="t" r="r" b="b"/>
              <a:pathLst>
                <a:path w="2019" h="695" extrusionOk="0">
                  <a:moveTo>
                    <a:pt x="912" y="0"/>
                  </a:moveTo>
                  <a:cubicBezTo>
                    <a:pt x="777" y="65"/>
                    <a:pt x="622" y="94"/>
                    <a:pt x="466" y="94"/>
                  </a:cubicBezTo>
                  <a:cubicBezTo>
                    <a:pt x="303" y="94"/>
                    <a:pt x="139" y="62"/>
                    <a:pt x="0" y="2"/>
                  </a:cubicBezTo>
                  <a:lnTo>
                    <a:pt x="0" y="639"/>
                  </a:lnTo>
                  <a:cubicBezTo>
                    <a:pt x="663" y="655"/>
                    <a:pt x="1327" y="675"/>
                    <a:pt x="1990" y="694"/>
                  </a:cubicBezTo>
                  <a:cubicBezTo>
                    <a:pt x="2018" y="650"/>
                    <a:pt x="1968" y="600"/>
                    <a:pt x="1922" y="573"/>
                  </a:cubicBezTo>
                  <a:cubicBezTo>
                    <a:pt x="1590" y="376"/>
                    <a:pt x="1223" y="222"/>
                    <a:pt x="91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a:off x="3539225" y="1869775"/>
              <a:ext cx="47750" cy="26775"/>
            </a:xfrm>
            <a:custGeom>
              <a:avLst/>
              <a:gdLst/>
              <a:ahLst/>
              <a:cxnLst/>
              <a:rect l="l" t="t" r="r" b="b"/>
              <a:pathLst>
                <a:path w="1910" h="1071" extrusionOk="0">
                  <a:moveTo>
                    <a:pt x="95" y="1"/>
                  </a:moveTo>
                  <a:lnTo>
                    <a:pt x="9" y="304"/>
                  </a:lnTo>
                  <a:cubicBezTo>
                    <a:pt x="3" y="321"/>
                    <a:pt x="1" y="343"/>
                    <a:pt x="5" y="363"/>
                  </a:cubicBezTo>
                  <a:cubicBezTo>
                    <a:pt x="14" y="385"/>
                    <a:pt x="29" y="403"/>
                    <a:pt x="49" y="418"/>
                  </a:cubicBezTo>
                  <a:cubicBezTo>
                    <a:pt x="561" y="840"/>
                    <a:pt x="1206" y="1070"/>
                    <a:pt x="1870" y="1070"/>
                  </a:cubicBezTo>
                  <a:cubicBezTo>
                    <a:pt x="1909" y="971"/>
                    <a:pt x="1826" y="870"/>
                    <a:pt x="1747" y="800"/>
                  </a:cubicBezTo>
                  <a:cubicBezTo>
                    <a:pt x="1503" y="589"/>
                    <a:pt x="1228" y="416"/>
                    <a:pt x="982" y="212"/>
                  </a:cubicBezTo>
                  <a:cubicBezTo>
                    <a:pt x="969" y="201"/>
                    <a:pt x="958" y="190"/>
                    <a:pt x="947" y="181"/>
                  </a:cubicBezTo>
                  <a:cubicBezTo>
                    <a:pt x="873" y="207"/>
                    <a:pt x="792" y="219"/>
                    <a:pt x="710" y="219"/>
                  </a:cubicBezTo>
                  <a:cubicBezTo>
                    <a:pt x="491" y="219"/>
                    <a:pt x="258" y="135"/>
                    <a:pt x="95"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3349475" y="1684375"/>
              <a:ext cx="103350" cy="89400"/>
            </a:xfrm>
            <a:custGeom>
              <a:avLst/>
              <a:gdLst/>
              <a:ahLst/>
              <a:cxnLst/>
              <a:rect l="l" t="t" r="r" b="b"/>
              <a:pathLst>
                <a:path w="4134" h="3576" extrusionOk="0">
                  <a:moveTo>
                    <a:pt x="1766" y="0"/>
                  </a:moveTo>
                  <a:cubicBezTo>
                    <a:pt x="1580" y="11"/>
                    <a:pt x="1391" y="24"/>
                    <a:pt x="1202" y="40"/>
                  </a:cubicBezTo>
                  <a:cubicBezTo>
                    <a:pt x="939" y="59"/>
                    <a:pt x="674" y="83"/>
                    <a:pt x="409" y="83"/>
                  </a:cubicBezTo>
                  <a:cubicBezTo>
                    <a:pt x="378" y="83"/>
                    <a:pt x="346" y="82"/>
                    <a:pt x="315" y="82"/>
                  </a:cubicBezTo>
                  <a:lnTo>
                    <a:pt x="104" y="523"/>
                  </a:lnTo>
                  <a:cubicBezTo>
                    <a:pt x="1" y="1465"/>
                    <a:pt x="260" y="2506"/>
                    <a:pt x="1006" y="3086"/>
                  </a:cubicBezTo>
                  <a:cubicBezTo>
                    <a:pt x="1463" y="3439"/>
                    <a:pt x="2037" y="3575"/>
                    <a:pt x="2620" y="3575"/>
                  </a:cubicBezTo>
                  <a:cubicBezTo>
                    <a:pt x="2930" y="3575"/>
                    <a:pt x="3242" y="3537"/>
                    <a:pt x="3541" y="3472"/>
                  </a:cubicBezTo>
                  <a:cubicBezTo>
                    <a:pt x="3598" y="3459"/>
                    <a:pt x="3657" y="3446"/>
                    <a:pt x="3714" y="3433"/>
                  </a:cubicBezTo>
                  <a:cubicBezTo>
                    <a:pt x="3668" y="3051"/>
                    <a:pt x="3638" y="2666"/>
                    <a:pt x="3670" y="2282"/>
                  </a:cubicBezTo>
                  <a:cubicBezTo>
                    <a:pt x="3706" y="1849"/>
                    <a:pt x="3822" y="1417"/>
                    <a:pt x="4057" y="1052"/>
                  </a:cubicBezTo>
                  <a:cubicBezTo>
                    <a:pt x="4081" y="1015"/>
                    <a:pt x="4107" y="975"/>
                    <a:pt x="4134" y="938"/>
                  </a:cubicBezTo>
                  <a:cubicBezTo>
                    <a:pt x="3907" y="922"/>
                    <a:pt x="3681" y="913"/>
                    <a:pt x="3454" y="913"/>
                  </a:cubicBezTo>
                  <a:cubicBezTo>
                    <a:pt x="3193" y="913"/>
                    <a:pt x="2931" y="924"/>
                    <a:pt x="2671" y="947"/>
                  </a:cubicBezTo>
                  <a:cubicBezTo>
                    <a:pt x="2570" y="681"/>
                    <a:pt x="2469" y="415"/>
                    <a:pt x="2368" y="152"/>
                  </a:cubicBezTo>
                  <a:cubicBezTo>
                    <a:pt x="2359" y="119"/>
                    <a:pt x="2344" y="90"/>
                    <a:pt x="2320" y="66"/>
                  </a:cubicBezTo>
                  <a:cubicBezTo>
                    <a:pt x="2287" y="44"/>
                    <a:pt x="2250" y="33"/>
                    <a:pt x="2210" y="33"/>
                  </a:cubicBezTo>
                  <a:cubicBezTo>
                    <a:pt x="2063" y="18"/>
                    <a:pt x="1916" y="7"/>
                    <a:pt x="1766"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3341850" y="1593775"/>
              <a:ext cx="72325" cy="104200"/>
            </a:xfrm>
            <a:custGeom>
              <a:avLst/>
              <a:gdLst/>
              <a:ahLst/>
              <a:cxnLst/>
              <a:rect l="l" t="t" r="r" b="b"/>
              <a:pathLst>
                <a:path w="2893" h="4168" extrusionOk="0">
                  <a:moveTo>
                    <a:pt x="1568" y="1"/>
                  </a:moveTo>
                  <a:cubicBezTo>
                    <a:pt x="725" y="220"/>
                    <a:pt x="273" y="883"/>
                    <a:pt x="128" y="1744"/>
                  </a:cubicBezTo>
                  <a:cubicBezTo>
                    <a:pt x="9" y="2443"/>
                    <a:pt x="0" y="3308"/>
                    <a:pt x="271" y="3967"/>
                  </a:cubicBezTo>
                  <a:cubicBezTo>
                    <a:pt x="635" y="4097"/>
                    <a:pt x="1057" y="4167"/>
                    <a:pt x="1482" y="4167"/>
                  </a:cubicBezTo>
                  <a:cubicBezTo>
                    <a:pt x="1680" y="4167"/>
                    <a:pt x="1879" y="4152"/>
                    <a:pt x="2074" y="4121"/>
                  </a:cubicBezTo>
                  <a:cubicBezTo>
                    <a:pt x="2181" y="4085"/>
                    <a:pt x="2287" y="4048"/>
                    <a:pt x="2392" y="4006"/>
                  </a:cubicBezTo>
                  <a:cubicBezTo>
                    <a:pt x="2436" y="3993"/>
                    <a:pt x="2475" y="3969"/>
                    <a:pt x="2506" y="3932"/>
                  </a:cubicBezTo>
                  <a:cubicBezTo>
                    <a:pt x="2524" y="3901"/>
                    <a:pt x="2535" y="3868"/>
                    <a:pt x="2537" y="3833"/>
                  </a:cubicBezTo>
                  <a:cubicBezTo>
                    <a:pt x="2587" y="3486"/>
                    <a:pt x="2638" y="3139"/>
                    <a:pt x="2688" y="2794"/>
                  </a:cubicBezTo>
                  <a:cubicBezTo>
                    <a:pt x="2794" y="2067"/>
                    <a:pt x="2893" y="1288"/>
                    <a:pt x="2568" y="629"/>
                  </a:cubicBezTo>
                  <a:lnTo>
                    <a:pt x="2568" y="629"/>
                  </a:lnTo>
                  <a:cubicBezTo>
                    <a:pt x="2576" y="745"/>
                    <a:pt x="2583" y="868"/>
                    <a:pt x="2537" y="978"/>
                  </a:cubicBezTo>
                  <a:cubicBezTo>
                    <a:pt x="2494" y="1079"/>
                    <a:pt x="2395" y="1164"/>
                    <a:pt x="2289" y="1164"/>
                  </a:cubicBezTo>
                  <a:cubicBezTo>
                    <a:pt x="2280" y="1164"/>
                    <a:pt x="2271" y="1164"/>
                    <a:pt x="2262" y="1162"/>
                  </a:cubicBezTo>
                  <a:cubicBezTo>
                    <a:pt x="2120" y="1143"/>
                    <a:pt x="2041" y="991"/>
                    <a:pt x="1986" y="857"/>
                  </a:cubicBezTo>
                  <a:lnTo>
                    <a:pt x="1652" y="56"/>
                  </a:lnTo>
                  <a:lnTo>
                    <a:pt x="1568"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8"/>
            <p:cNvSpPr/>
            <p:nvPr/>
          </p:nvSpPr>
          <p:spPr>
            <a:xfrm>
              <a:off x="3373050" y="1604600"/>
              <a:ext cx="37075" cy="140700"/>
            </a:xfrm>
            <a:custGeom>
              <a:avLst/>
              <a:gdLst/>
              <a:ahLst/>
              <a:cxnLst/>
              <a:rect l="l" t="t" r="r" b="b"/>
              <a:pathLst>
                <a:path w="1483" h="5628" extrusionOk="0">
                  <a:moveTo>
                    <a:pt x="1318" y="0"/>
                  </a:moveTo>
                  <a:cubicBezTo>
                    <a:pt x="1290" y="0"/>
                    <a:pt x="1259" y="21"/>
                    <a:pt x="1258" y="53"/>
                  </a:cubicBezTo>
                  <a:cubicBezTo>
                    <a:pt x="1190" y="1904"/>
                    <a:pt x="650" y="3791"/>
                    <a:pt x="22" y="5526"/>
                  </a:cubicBezTo>
                  <a:cubicBezTo>
                    <a:pt x="1" y="5587"/>
                    <a:pt x="52" y="5628"/>
                    <a:pt x="103" y="5628"/>
                  </a:cubicBezTo>
                  <a:cubicBezTo>
                    <a:pt x="137" y="5628"/>
                    <a:pt x="170" y="5610"/>
                    <a:pt x="184" y="5570"/>
                  </a:cubicBezTo>
                  <a:cubicBezTo>
                    <a:pt x="501" y="4601"/>
                    <a:pt x="797" y="3628"/>
                    <a:pt x="1028" y="2636"/>
                  </a:cubicBezTo>
                  <a:cubicBezTo>
                    <a:pt x="1221" y="1806"/>
                    <a:pt x="1482" y="896"/>
                    <a:pt x="1364" y="40"/>
                  </a:cubicBezTo>
                  <a:cubicBezTo>
                    <a:pt x="1360" y="12"/>
                    <a:pt x="1340" y="0"/>
                    <a:pt x="131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a:off x="3360400" y="1600550"/>
              <a:ext cx="99075" cy="95625"/>
            </a:xfrm>
            <a:custGeom>
              <a:avLst/>
              <a:gdLst/>
              <a:ahLst/>
              <a:cxnLst/>
              <a:rect l="l" t="t" r="r" b="b"/>
              <a:pathLst>
                <a:path w="3963" h="3825" extrusionOk="0">
                  <a:moveTo>
                    <a:pt x="492" y="0"/>
                  </a:moveTo>
                  <a:cubicBezTo>
                    <a:pt x="382" y="0"/>
                    <a:pt x="277" y="48"/>
                    <a:pt x="203" y="134"/>
                  </a:cubicBezTo>
                  <a:cubicBezTo>
                    <a:pt x="113" y="235"/>
                    <a:pt x="71" y="371"/>
                    <a:pt x="49" y="507"/>
                  </a:cubicBezTo>
                  <a:cubicBezTo>
                    <a:pt x="1" y="830"/>
                    <a:pt x="67" y="1159"/>
                    <a:pt x="154" y="1476"/>
                  </a:cubicBezTo>
                  <a:cubicBezTo>
                    <a:pt x="350" y="2183"/>
                    <a:pt x="655" y="2857"/>
                    <a:pt x="1061" y="3467"/>
                  </a:cubicBezTo>
                  <a:cubicBezTo>
                    <a:pt x="1158" y="3612"/>
                    <a:pt x="1272" y="3764"/>
                    <a:pt x="1439" y="3810"/>
                  </a:cubicBezTo>
                  <a:cubicBezTo>
                    <a:pt x="1477" y="3820"/>
                    <a:pt x="1515" y="3824"/>
                    <a:pt x="1554" y="3824"/>
                  </a:cubicBezTo>
                  <a:cubicBezTo>
                    <a:pt x="1626" y="3824"/>
                    <a:pt x="1698" y="3810"/>
                    <a:pt x="1766" y="3788"/>
                  </a:cubicBezTo>
                  <a:cubicBezTo>
                    <a:pt x="2133" y="3678"/>
                    <a:pt x="2436" y="3421"/>
                    <a:pt x="2726" y="3173"/>
                  </a:cubicBezTo>
                  <a:cubicBezTo>
                    <a:pt x="3029" y="2910"/>
                    <a:pt x="3332" y="2648"/>
                    <a:pt x="3635" y="2385"/>
                  </a:cubicBezTo>
                  <a:cubicBezTo>
                    <a:pt x="3752" y="2284"/>
                    <a:pt x="3873" y="2174"/>
                    <a:pt x="3916" y="2027"/>
                  </a:cubicBezTo>
                  <a:cubicBezTo>
                    <a:pt x="3963" y="1882"/>
                    <a:pt x="3897" y="1689"/>
                    <a:pt x="3745" y="1656"/>
                  </a:cubicBezTo>
                  <a:cubicBezTo>
                    <a:pt x="3249" y="1970"/>
                    <a:pt x="2733" y="2246"/>
                    <a:pt x="2199" y="2488"/>
                  </a:cubicBezTo>
                  <a:cubicBezTo>
                    <a:pt x="2161" y="2506"/>
                    <a:pt x="2121" y="2523"/>
                    <a:pt x="2080" y="2523"/>
                  </a:cubicBezTo>
                  <a:cubicBezTo>
                    <a:pt x="2072" y="2523"/>
                    <a:pt x="2064" y="2522"/>
                    <a:pt x="2056" y="2521"/>
                  </a:cubicBezTo>
                  <a:cubicBezTo>
                    <a:pt x="1973" y="2508"/>
                    <a:pt x="1925" y="2422"/>
                    <a:pt x="1889" y="2347"/>
                  </a:cubicBezTo>
                  <a:cubicBezTo>
                    <a:pt x="1646" y="1820"/>
                    <a:pt x="1400" y="1295"/>
                    <a:pt x="1156" y="768"/>
                  </a:cubicBezTo>
                  <a:cubicBezTo>
                    <a:pt x="1013" y="459"/>
                    <a:pt x="837" y="68"/>
                    <a:pt x="569" y="9"/>
                  </a:cubicBezTo>
                  <a:cubicBezTo>
                    <a:pt x="544" y="3"/>
                    <a:pt x="518" y="0"/>
                    <a:pt x="49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3372050" y="1540900"/>
              <a:ext cx="67500" cy="57400"/>
            </a:xfrm>
            <a:custGeom>
              <a:avLst/>
              <a:gdLst/>
              <a:ahLst/>
              <a:cxnLst/>
              <a:rect l="l" t="t" r="r" b="b"/>
              <a:pathLst>
                <a:path w="2700" h="2296" extrusionOk="0">
                  <a:moveTo>
                    <a:pt x="1825" y="1"/>
                  </a:moveTo>
                  <a:cubicBezTo>
                    <a:pt x="1540" y="106"/>
                    <a:pt x="1221" y="80"/>
                    <a:pt x="923" y="97"/>
                  </a:cubicBezTo>
                  <a:cubicBezTo>
                    <a:pt x="769" y="106"/>
                    <a:pt x="613" y="119"/>
                    <a:pt x="457" y="132"/>
                  </a:cubicBezTo>
                  <a:cubicBezTo>
                    <a:pt x="433" y="192"/>
                    <a:pt x="413" y="255"/>
                    <a:pt x="398" y="319"/>
                  </a:cubicBezTo>
                  <a:cubicBezTo>
                    <a:pt x="292" y="769"/>
                    <a:pt x="0" y="1189"/>
                    <a:pt x="659" y="1648"/>
                  </a:cubicBezTo>
                  <a:cubicBezTo>
                    <a:pt x="986" y="2067"/>
                    <a:pt x="1250" y="2261"/>
                    <a:pt x="1702" y="2296"/>
                  </a:cubicBezTo>
                  <a:cubicBezTo>
                    <a:pt x="2699" y="2274"/>
                    <a:pt x="2559" y="1470"/>
                    <a:pt x="2655" y="534"/>
                  </a:cubicBezTo>
                  <a:cubicBezTo>
                    <a:pt x="2622" y="433"/>
                    <a:pt x="2563" y="341"/>
                    <a:pt x="2486" y="269"/>
                  </a:cubicBezTo>
                  <a:cubicBezTo>
                    <a:pt x="2306" y="100"/>
                    <a:pt x="2062" y="34"/>
                    <a:pt x="182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8"/>
            <p:cNvSpPr/>
            <p:nvPr/>
          </p:nvSpPr>
          <p:spPr>
            <a:xfrm>
              <a:off x="3430000" y="1558375"/>
              <a:ext cx="8150" cy="3075"/>
            </a:xfrm>
            <a:custGeom>
              <a:avLst/>
              <a:gdLst/>
              <a:ahLst/>
              <a:cxnLst/>
              <a:rect l="l" t="t" r="r" b="b"/>
              <a:pathLst>
                <a:path w="326" h="123" extrusionOk="0">
                  <a:moveTo>
                    <a:pt x="172" y="1"/>
                  </a:moveTo>
                  <a:cubicBezTo>
                    <a:pt x="105" y="1"/>
                    <a:pt x="36" y="32"/>
                    <a:pt x="8" y="88"/>
                  </a:cubicBezTo>
                  <a:cubicBezTo>
                    <a:pt x="1" y="100"/>
                    <a:pt x="11" y="114"/>
                    <a:pt x="24" y="114"/>
                  </a:cubicBezTo>
                  <a:cubicBezTo>
                    <a:pt x="26" y="114"/>
                    <a:pt x="29" y="114"/>
                    <a:pt x="32" y="112"/>
                  </a:cubicBezTo>
                  <a:cubicBezTo>
                    <a:pt x="70" y="94"/>
                    <a:pt x="109" y="85"/>
                    <a:pt x="150" y="85"/>
                  </a:cubicBezTo>
                  <a:cubicBezTo>
                    <a:pt x="155" y="85"/>
                    <a:pt x="159" y="86"/>
                    <a:pt x="164" y="86"/>
                  </a:cubicBezTo>
                  <a:cubicBezTo>
                    <a:pt x="208" y="88"/>
                    <a:pt x="243" y="108"/>
                    <a:pt x="283" y="121"/>
                  </a:cubicBezTo>
                  <a:cubicBezTo>
                    <a:pt x="286" y="122"/>
                    <a:pt x="289" y="123"/>
                    <a:pt x="292" y="123"/>
                  </a:cubicBezTo>
                  <a:cubicBezTo>
                    <a:pt x="313" y="123"/>
                    <a:pt x="325" y="98"/>
                    <a:pt x="315" y="79"/>
                  </a:cubicBezTo>
                  <a:cubicBezTo>
                    <a:pt x="290" y="25"/>
                    <a:pt x="232" y="1"/>
                    <a:pt x="17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8"/>
            <p:cNvSpPr/>
            <p:nvPr/>
          </p:nvSpPr>
          <p:spPr>
            <a:xfrm>
              <a:off x="3407625" y="1556700"/>
              <a:ext cx="8300" cy="4325"/>
            </a:xfrm>
            <a:custGeom>
              <a:avLst/>
              <a:gdLst/>
              <a:ahLst/>
              <a:cxnLst/>
              <a:rect l="l" t="t" r="r" b="b"/>
              <a:pathLst>
                <a:path w="332" h="173" extrusionOk="0">
                  <a:moveTo>
                    <a:pt x="248" y="1"/>
                  </a:moveTo>
                  <a:cubicBezTo>
                    <a:pt x="198" y="1"/>
                    <a:pt x="149" y="10"/>
                    <a:pt x="101" y="30"/>
                  </a:cubicBezTo>
                  <a:cubicBezTo>
                    <a:pt x="60" y="47"/>
                    <a:pt x="0" y="82"/>
                    <a:pt x="5" y="135"/>
                  </a:cubicBezTo>
                  <a:cubicBezTo>
                    <a:pt x="7" y="155"/>
                    <a:pt x="22" y="173"/>
                    <a:pt x="42" y="173"/>
                  </a:cubicBezTo>
                  <a:cubicBezTo>
                    <a:pt x="43" y="173"/>
                    <a:pt x="45" y="173"/>
                    <a:pt x="46" y="173"/>
                  </a:cubicBezTo>
                  <a:cubicBezTo>
                    <a:pt x="83" y="173"/>
                    <a:pt x="109" y="143"/>
                    <a:pt x="143" y="129"/>
                  </a:cubicBezTo>
                  <a:cubicBezTo>
                    <a:pt x="176" y="113"/>
                    <a:pt x="212" y="106"/>
                    <a:pt x="249" y="106"/>
                  </a:cubicBezTo>
                  <a:cubicBezTo>
                    <a:pt x="254" y="106"/>
                    <a:pt x="259" y="106"/>
                    <a:pt x="264" y="107"/>
                  </a:cubicBezTo>
                  <a:cubicBezTo>
                    <a:pt x="265" y="107"/>
                    <a:pt x="265" y="107"/>
                    <a:pt x="266" y="107"/>
                  </a:cubicBezTo>
                  <a:cubicBezTo>
                    <a:pt x="332" y="107"/>
                    <a:pt x="331" y="3"/>
                    <a:pt x="264" y="1"/>
                  </a:cubicBezTo>
                  <a:cubicBezTo>
                    <a:pt x="258" y="1"/>
                    <a:pt x="253" y="1"/>
                    <a:pt x="24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3412500" y="1556750"/>
              <a:ext cx="8550" cy="4200"/>
            </a:xfrm>
            <a:custGeom>
              <a:avLst/>
              <a:gdLst/>
              <a:ahLst/>
              <a:cxnLst/>
              <a:rect l="l" t="t" r="r" b="b"/>
              <a:pathLst>
                <a:path w="342" h="168" extrusionOk="0">
                  <a:moveTo>
                    <a:pt x="62" y="1"/>
                  </a:moveTo>
                  <a:cubicBezTo>
                    <a:pt x="1" y="1"/>
                    <a:pt x="1" y="105"/>
                    <a:pt x="69" y="109"/>
                  </a:cubicBezTo>
                  <a:cubicBezTo>
                    <a:pt x="148" y="113"/>
                    <a:pt x="214" y="144"/>
                    <a:pt x="289" y="166"/>
                  </a:cubicBezTo>
                  <a:cubicBezTo>
                    <a:pt x="292" y="167"/>
                    <a:pt x="295" y="167"/>
                    <a:pt x="298" y="167"/>
                  </a:cubicBezTo>
                  <a:cubicBezTo>
                    <a:pt x="325" y="167"/>
                    <a:pt x="341" y="133"/>
                    <a:pt x="321" y="111"/>
                  </a:cubicBezTo>
                  <a:cubicBezTo>
                    <a:pt x="251" y="45"/>
                    <a:pt x="163" y="8"/>
                    <a:pt x="69" y="1"/>
                  </a:cubicBezTo>
                  <a:cubicBezTo>
                    <a:pt x="66" y="1"/>
                    <a:pt x="64" y="1"/>
                    <a:pt x="6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3412950" y="1581375"/>
              <a:ext cx="8750" cy="8600"/>
            </a:xfrm>
            <a:custGeom>
              <a:avLst/>
              <a:gdLst/>
              <a:ahLst/>
              <a:cxnLst/>
              <a:rect l="l" t="t" r="r" b="b"/>
              <a:pathLst>
                <a:path w="350" h="344" extrusionOk="0">
                  <a:moveTo>
                    <a:pt x="0" y="0"/>
                  </a:moveTo>
                  <a:cubicBezTo>
                    <a:pt x="7" y="104"/>
                    <a:pt x="16" y="213"/>
                    <a:pt x="64" y="281"/>
                  </a:cubicBezTo>
                  <a:cubicBezTo>
                    <a:pt x="87" y="319"/>
                    <a:pt x="129" y="343"/>
                    <a:pt x="173" y="343"/>
                  </a:cubicBezTo>
                  <a:cubicBezTo>
                    <a:pt x="174" y="343"/>
                    <a:pt x="176" y="343"/>
                    <a:pt x="178" y="343"/>
                  </a:cubicBezTo>
                  <a:cubicBezTo>
                    <a:pt x="194" y="343"/>
                    <a:pt x="209" y="339"/>
                    <a:pt x="224" y="332"/>
                  </a:cubicBezTo>
                  <a:cubicBezTo>
                    <a:pt x="273" y="310"/>
                    <a:pt x="312" y="246"/>
                    <a:pt x="325" y="174"/>
                  </a:cubicBezTo>
                  <a:lnTo>
                    <a:pt x="350" y="154"/>
                  </a:lnTo>
                  <a:lnTo>
                    <a:pt x="350" y="154"/>
                  </a:lnTo>
                  <a:cubicBezTo>
                    <a:pt x="325" y="160"/>
                    <a:pt x="301" y="163"/>
                    <a:pt x="276" y="163"/>
                  </a:cubicBezTo>
                  <a:cubicBezTo>
                    <a:pt x="170" y="163"/>
                    <a:pt x="70" y="10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3416450" y="1561425"/>
              <a:ext cx="11225" cy="21575"/>
            </a:xfrm>
            <a:custGeom>
              <a:avLst/>
              <a:gdLst/>
              <a:ahLst/>
              <a:cxnLst/>
              <a:rect l="l" t="t" r="r" b="b"/>
              <a:pathLst>
                <a:path w="449" h="863" extrusionOk="0">
                  <a:moveTo>
                    <a:pt x="345" y="1"/>
                  </a:moveTo>
                  <a:cubicBezTo>
                    <a:pt x="337" y="1"/>
                    <a:pt x="329" y="4"/>
                    <a:pt x="324" y="12"/>
                  </a:cubicBezTo>
                  <a:cubicBezTo>
                    <a:pt x="199" y="184"/>
                    <a:pt x="202" y="519"/>
                    <a:pt x="333" y="705"/>
                  </a:cubicBezTo>
                  <a:lnTo>
                    <a:pt x="333" y="705"/>
                  </a:lnTo>
                  <a:cubicBezTo>
                    <a:pt x="242" y="737"/>
                    <a:pt x="150" y="762"/>
                    <a:pt x="56" y="779"/>
                  </a:cubicBezTo>
                  <a:cubicBezTo>
                    <a:pt x="0" y="789"/>
                    <a:pt x="18" y="863"/>
                    <a:pt x="71" y="863"/>
                  </a:cubicBezTo>
                  <a:cubicBezTo>
                    <a:pt x="75" y="863"/>
                    <a:pt x="78" y="863"/>
                    <a:pt x="82" y="862"/>
                  </a:cubicBezTo>
                  <a:cubicBezTo>
                    <a:pt x="199" y="842"/>
                    <a:pt x="313" y="805"/>
                    <a:pt x="420" y="757"/>
                  </a:cubicBezTo>
                  <a:cubicBezTo>
                    <a:pt x="445" y="743"/>
                    <a:pt x="449" y="713"/>
                    <a:pt x="429" y="695"/>
                  </a:cubicBezTo>
                  <a:cubicBezTo>
                    <a:pt x="258" y="526"/>
                    <a:pt x="311" y="225"/>
                    <a:pt x="370" y="30"/>
                  </a:cubicBezTo>
                  <a:cubicBezTo>
                    <a:pt x="374" y="13"/>
                    <a:pt x="360" y="1"/>
                    <a:pt x="34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3452650" y="1604050"/>
              <a:ext cx="16275" cy="16375"/>
            </a:xfrm>
            <a:custGeom>
              <a:avLst/>
              <a:gdLst/>
              <a:ahLst/>
              <a:cxnLst/>
              <a:rect l="l" t="t" r="r" b="b"/>
              <a:pathLst>
                <a:path w="651" h="655" extrusionOk="0">
                  <a:moveTo>
                    <a:pt x="325" y="0"/>
                  </a:moveTo>
                  <a:cubicBezTo>
                    <a:pt x="161" y="0"/>
                    <a:pt x="0" y="150"/>
                    <a:pt x="7" y="328"/>
                  </a:cubicBezTo>
                  <a:cubicBezTo>
                    <a:pt x="16" y="503"/>
                    <a:pt x="147" y="655"/>
                    <a:pt x="325" y="655"/>
                  </a:cubicBezTo>
                  <a:cubicBezTo>
                    <a:pt x="490" y="655"/>
                    <a:pt x="650" y="503"/>
                    <a:pt x="642" y="328"/>
                  </a:cubicBezTo>
                  <a:cubicBezTo>
                    <a:pt x="635" y="150"/>
                    <a:pt x="503" y="0"/>
                    <a:pt x="32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3454025" y="1613500"/>
              <a:ext cx="18200" cy="16100"/>
            </a:xfrm>
            <a:custGeom>
              <a:avLst/>
              <a:gdLst/>
              <a:ahLst/>
              <a:cxnLst/>
              <a:rect l="l" t="t" r="r" b="b"/>
              <a:pathLst>
                <a:path w="728" h="644" extrusionOk="0">
                  <a:moveTo>
                    <a:pt x="518" y="0"/>
                  </a:moveTo>
                  <a:cubicBezTo>
                    <a:pt x="352" y="11"/>
                    <a:pt x="189" y="55"/>
                    <a:pt x="40" y="130"/>
                  </a:cubicBezTo>
                  <a:cubicBezTo>
                    <a:pt x="13" y="176"/>
                    <a:pt x="0" y="231"/>
                    <a:pt x="2" y="286"/>
                  </a:cubicBezTo>
                  <a:cubicBezTo>
                    <a:pt x="11" y="479"/>
                    <a:pt x="160" y="644"/>
                    <a:pt x="360" y="644"/>
                  </a:cubicBezTo>
                  <a:cubicBezTo>
                    <a:pt x="547" y="644"/>
                    <a:pt x="727" y="479"/>
                    <a:pt x="716" y="286"/>
                  </a:cubicBezTo>
                  <a:cubicBezTo>
                    <a:pt x="712" y="174"/>
                    <a:pt x="659" y="68"/>
                    <a:pt x="56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3454500" y="1624075"/>
              <a:ext cx="17225" cy="39950"/>
            </a:xfrm>
            <a:custGeom>
              <a:avLst/>
              <a:gdLst/>
              <a:ahLst/>
              <a:cxnLst/>
              <a:rect l="l" t="t" r="r" b="b"/>
              <a:pathLst>
                <a:path w="689" h="1598" extrusionOk="0">
                  <a:moveTo>
                    <a:pt x="688" y="1"/>
                  </a:moveTo>
                  <a:lnTo>
                    <a:pt x="1" y="117"/>
                  </a:lnTo>
                  <a:cubicBezTo>
                    <a:pt x="1" y="117"/>
                    <a:pt x="304" y="1543"/>
                    <a:pt x="319" y="1598"/>
                  </a:cubicBezTo>
                  <a:lnTo>
                    <a:pt x="688" y="1"/>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3448700" y="1626900"/>
              <a:ext cx="27750" cy="35750"/>
            </a:xfrm>
            <a:custGeom>
              <a:avLst/>
              <a:gdLst/>
              <a:ahLst/>
              <a:cxnLst/>
              <a:rect l="l" t="t" r="r" b="b"/>
              <a:pathLst>
                <a:path w="1110" h="1430" extrusionOk="0">
                  <a:moveTo>
                    <a:pt x="1027" y="0"/>
                  </a:moveTo>
                  <a:cubicBezTo>
                    <a:pt x="1000" y="0"/>
                    <a:pt x="971" y="15"/>
                    <a:pt x="947" y="31"/>
                  </a:cubicBezTo>
                  <a:cubicBezTo>
                    <a:pt x="723" y="184"/>
                    <a:pt x="543" y="419"/>
                    <a:pt x="305" y="545"/>
                  </a:cubicBezTo>
                  <a:cubicBezTo>
                    <a:pt x="310" y="474"/>
                    <a:pt x="305" y="404"/>
                    <a:pt x="297" y="334"/>
                  </a:cubicBezTo>
                  <a:cubicBezTo>
                    <a:pt x="284" y="266"/>
                    <a:pt x="251" y="144"/>
                    <a:pt x="217" y="144"/>
                  </a:cubicBezTo>
                  <a:cubicBezTo>
                    <a:pt x="215" y="144"/>
                    <a:pt x="214" y="145"/>
                    <a:pt x="213" y="145"/>
                  </a:cubicBezTo>
                  <a:cubicBezTo>
                    <a:pt x="176" y="154"/>
                    <a:pt x="119" y="760"/>
                    <a:pt x="110" y="852"/>
                  </a:cubicBezTo>
                  <a:cubicBezTo>
                    <a:pt x="86" y="1047"/>
                    <a:pt x="48" y="1241"/>
                    <a:pt x="0" y="1430"/>
                  </a:cubicBezTo>
                  <a:lnTo>
                    <a:pt x="167" y="1142"/>
                  </a:lnTo>
                  <a:cubicBezTo>
                    <a:pt x="240" y="1105"/>
                    <a:pt x="323" y="1096"/>
                    <a:pt x="404" y="1083"/>
                  </a:cubicBezTo>
                  <a:cubicBezTo>
                    <a:pt x="595" y="1052"/>
                    <a:pt x="784" y="999"/>
                    <a:pt x="964" y="922"/>
                  </a:cubicBezTo>
                  <a:cubicBezTo>
                    <a:pt x="1002" y="911"/>
                    <a:pt x="1032" y="887"/>
                    <a:pt x="1050" y="852"/>
                  </a:cubicBezTo>
                  <a:cubicBezTo>
                    <a:pt x="1059" y="837"/>
                    <a:pt x="1059" y="819"/>
                    <a:pt x="1054" y="804"/>
                  </a:cubicBezTo>
                  <a:cubicBezTo>
                    <a:pt x="1045" y="783"/>
                    <a:pt x="1025" y="770"/>
                    <a:pt x="1003" y="770"/>
                  </a:cubicBezTo>
                  <a:cubicBezTo>
                    <a:pt x="1000" y="770"/>
                    <a:pt x="996" y="770"/>
                    <a:pt x="993" y="771"/>
                  </a:cubicBezTo>
                  <a:cubicBezTo>
                    <a:pt x="982" y="774"/>
                    <a:pt x="970" y="776"/>
                    <a:pt x="959" y="776"/>
                  </a:cubicBezTo>
                  <a:cubicBezTo>
                    <a:pt x="947" y="776"/>
                    <a:pt x="936" y="774"/>
                    <a:pt x="925" y="771"/>
                  </a:cubicBezTo>
                  <a:lnTo>
                    <a:pt x="1054" y="615"/>
                  </a:lnTo>
                  <a:cubicBezTo>
                    <a:pt x="1067" y="599"/>
                    <a:pt x="1076" y="582"/>
                    <a:pt x="1083" y="564"/>
                  </a:cubicBezTo>
                  <a:cubicBezTo>
                    <a:pt x="1087" y="542"/>
                    <a:pt x="1081" y="520"/>
                    <a:pt x="1063" y="509"/>
                  </a:cubicBezTo>
                  <a:cubicBezTo>
                    <a:pt x="1059" y="507"/>
                    <a:pt x="1055" y="507"/>
                    <a:pt x="1051" y="507"/>
                  </a:cubicBezTo>
                  <a:cubicBezTo>
                    <a:pt x="1035" y="507"/>
                    <a:pt x="1020" y="517"/>
                    <a:pt x="1005" y="517"/>
                  </a:cubicBezTo>
                  <a:cubicBezTo>
                    <a:pt x="1003" y="517"/>
                    <a:pt x="1000" y="517"/>
                    <a:pt x="997" y="516"/>
                  </a:cubicBezTo>
                  <a:lnTo>
                    <a:pt x="1076" y="426"/>
                  </a:lnTo>
                  <a:cubicBezTo>
                    <a:pt x="1085" y="415"/>
                    <a:pt x="1094" y="402"/>
                    <a:pt x="1100" y="389"/>
                  </a:cubicBezTo>
                  <a:cubicBezTo>
                    <a:pt x="1109" y="353"/>
                    <a:pt x="1105" y="316"/>
                    <a:pt x="1089" y="285"/>
                  </a:cubicBezTo>
                  <a:cubicBezTo>
                    <a:pt x="1087" y="277"/>
                    <a:pt x="1083" y="270"/>
                    <a:pt x="1076" y="263"/>
                  </a:cubicBezTo>
                  <a:cubicBezTo>
                    <a:pt x="1074" y="262"/>
                    <a:pt x="1071" y="261"/>
                    <a:pt x="1068" y="261"/>
                  </a:cubicBezTo>
                  <a:cubicBezTo>
                    <a:pt x="1060" y="261"/>
                    <a:pt x="1052" y="265"/>
                    <a:pt x="1046" y="270"/>
                  </a:cubicBezTo>
                  <a:lnTo>
                    <a:pt x="984" y="310"/>
                  </a:lnTo>
                  <a:cubicBezTo>
                    <a:pt x="999" y="277"/>
                    <a:pt x="1019" y="248"/>
                    <a:pt x="1043" y="222"/>
                  </a:cubicBezTo>
                  <a:cubicBezTo>
                    <a:pt x="1067" y="193"/>
                    <a:pt x="1087" y="160"/>
                    <a:pt x="1096" y="125"/>
                  </a:cubicBezTo>
                  <a:cubicBezTo>
                    <a:pt x="1107" y="88"/>
                    <a:pt x="1098" y="46"/>
                    <a:pt x="1070" y="15"/>
                  </a:cubicBezTo>
                  <a:cubicBezTo>
                    <a:pt x="1057" y="5"/>
                    <a:pt x="1042" y="0"/>
                    <a:pt x="10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3355125" y="1599600"/>
              <a:ext cx="39775" cy="30175"/>
            </a:xfrm>
            <a:custGeom>
              <a:avLst/>
              <a:gdLst/>
              <a:ahLst/>
              <a:cxnLst/>
              <a:rect l="l" t="t" r="r" b="b"/>
              <a:pathLst>
                <a:path w="1591" h="1207" extrusionOk="0">
                  <a:moveTo>
                    <a:pt x="685" y="0"/>
                  </a:moveTo>
                  <a:cubicBezTo>
                    <a:pt x="655" y="0"/>
                    <a:pt x="625" y="5"/>
                    <a:pt x="596" y="16"/>
                  </a:cubicBezTo>
                  <a:cubicBezTo>
                    <a:pt x="1" y="235"/>
                    <a:pt x="122" y="1206"/>
                    <a:pt x="122" y="1206"/>
                  </a:cubicBezTo>
                  <a:cubicBezTo>
                    <a:pt x="122" y="1206"/>
                    <a:pt x="1591" y="857"/>
                    <a:pt x="1525" y="776"/>
                  </a:cubicBezTo>
                  <a:cubicBezTo>
                    <a:pt x="1466" y="699"/>
                    <a:pt x="1046" y="0"/>
                    <a:pt x="68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3329550" y="1738675"/>
              <a:ext cx="50150" cy="29450"/>
            </a:xfrm>
            <a:custGeom>
              <a:avLst/>
              <a:gdLst/>
              <a:ahLst/>
              <a:cxnLst/>
              <a:rect l="l" t="t" r="r" b="b"/>
              <a:pathLst>
                <a:path w="2006" h="1178" extrusionOk="0">
                  <a:moveTo>
                    <a:pt x="117" y="0"/>
                  </a:moveTo>
                  <a:lnTo>
                    <a:pt x="3" y="77"/>
                  </a:lnTo>
                  <a:lnTo>
                    <a:pt x="3" y="1090"/>
                  </a:lnTo>
                  <a:cubicBezTo>
                    <a:pt x="0" y="1109"/>
                    <a:pt x="5" y="1129"/>
                    <a:pt x="14" y="1144"/>
                  </a:cubicBezTo>
                  <a:cubicBezTo>
                    <a:pt x="31" y="1171"/>
                    <a:pt x="66" y="1173"/>
                    <a:pt x="97" y="1173"/>
                  </a:cubicBezTo>
                  <a:lnTo>
                    <a:pt x="2006" y="1177"/>
                  </a:lnTo>
                  <a:lnTo>
                    <a:pt x="1955" y="209"/>
                  </a:lnTo>
                  <a:cubicBezTo>
                    <a:pt x="1953" y="163"/>
                    <a:pt x="1948" y="114"/>
                    <a:pt x="1920" y="79"/>
                  </a:cubicBezTo>
                  <a:cubicBezTo>
                    <a:pt x="1883" y="33"/>
                    <a:pt x="1814" y="29"/>
                    <a:pt x="1755" y="29"/>
                  </a:cubicBezTo>
                  <a:lnTo>
                    <a:pt x="117" y="0"/>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3333725" y="1744600"/>
              <a:ext cx="39525" cy="18475"/>
            </a:xfrm>
            <a:custGeom>
              <a:avLst/>
              <a:gdLst/>
              <a:ahLst/>
              <a:cxnLst/>
              <a:rect l="l" t="t" r="r" b="b"/>
              <a:pathLst>
                <a:path w="1581" h="739" extrusionOk="0">
                  <a:moveTo>
                    <a:pt x="1483" y="1"/>
                  </a:moveTo>
                  <a:cubicBezTo>
                    <a:pt x="1467" y="1"/>
                    <a:pt x="1451" y="7"/>
                    <a:pt x="1437" y="22"/>
                  </a:cubicBezTo>
                  <a:cubicBezTo>
                    <a:pt x="1308" y="159"/>
                    <a:pt x="976" y="560"/>
                    <a:pt x="760" y="560"/>
                  </a:cubicBezTo>
                  <a:cubicBezTo>
                    <a:pt x="747" y="560"/>
                    <a:pt x="735" y="559"/>
                    <a:pt x="723" y="556"/>
                  </a:cubicBezTo>
                  <a:cubicBezTo>
                    <a:pt x="624" y="530"/>
                    <a:pt x="484" y="350"/>
                    <a:pt x="402" y="284"/>
                  </a:cubicBezTo>
                  <a:cubicBezTo>
                    <a:pt x="292" y="194"/>
                    <a:pt x="176" y="106"/>
                    <a:pt x="60" y="25"/>
                  </a:cubicBezTo>
                  <a:cubicBezTo>
                    <a:pt x="54" y="21"/>
                    <a:pt x="49" y="20"/>
                    <a:pt x="43" y="20"/>
                  </a:cubicBezTo>
                  <a:cubicBezTo>
                    <a:pt x="18" y="20"/>
                    <a:pt x="0" y="55"/>
                    <a:pt x="20" y="75"/>
                  </a:cubicBezTo>
                  <a:cubicBezTo>
                    <a:pt x="231" y="308"/>
                    <a:pt x="470" y="510"/>
                    <a:pt x="705" y="719"/>
                  </a:cubicBezTo>
                  <a:cubicBezTo>
                    <a:pt x="719" y="732"/>
                    <a:pt x="736" y="739"/>
                    <a:pt x="754" y="739"/>
                  </a:cubicBezTo>
                  <a:cubicBezTo>
                    <a:pt x="765" y="739"/>
                    <a:pt x="777" y="736"/>
                    <a:pt x="789" y="730"/>
                  </a:cubicBezTo>
                  <a:cubicBezTo>
                    <a:pt x="1063" y="563"/>
                    <a:pt x="1314" y="356"/>
                    <a:pt x="1533" y="121"/>
                  </a:cubicBezTo>
                  <a:cubicBezTo>
                    <a:pt x="1580" y="71"/>
                    <a:pt x="1535" y="1"/>
                    <a:pt x="1483"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a:off x="3367150" y="1523825"/>
              <a:ext cx="73775" cy="64975"/>
            </a:xfrm>
            <a:custGeom>
              <a:avLst/>
              <a:gdLst/>
              <a:ahLst/>
              <a:cxnLst/>
              <a:rect l="l" t="t" r="r" b="b"/>
              <a:pathLst>
                <a:path w="2951" h="2599" extrusionOk="0">
                  <a:moveTo>
                    <a:pt x="1186" y="1"/>
                  </a:moveTo>
                  <a:cubicBezTo>
                    <a:pt x="1182" y="1"/>
                    <a:pt x="1178" y="1"/>
                    <a:pt x="1174" y="1"/>
                  </a:cubicBezTo>
                  <a:cubicBezTo>
                    <a:pt x="787" y="3"/>
                    <a:pt x="418" y="240"/>
                    <a:pt x="223" y="574"/>
                  </a:cubicBezTo>
                  <a:cubicBezTo>
                    <a:pt x="27" y="910"/>
                    <a:pt x="1" y="1329"/>
                    <a:pt x="117" y="1701"/>
                  </a:cubicBezTo>
                  <a:cubicBezTo>
                    <a:pt x="157" y="1839"/>
                    <a:pt x="229" y="1966"/>
                    <a:pt x="324" y="2074"/>
                  </a:cubicBezTo>
                  <a:cubicBezTo>
                    <a:pt x="385" y="2138"/>
                    <a:pt x="460" y="2190"/>
                    <a:pt x="515" y="2261"/>
                  </a:cubicBezTo>
                  <a:cubicBezTo>
                    <a:pt x="563" y="2322"/>
                    <a:pt x="600" y="2397"/>
                    <a:pt x="671" y="2434"/>
                  </a:cubicBezTo>
                  <a:cubicBezTo>
                    <a:pt x="727" y="2467"/>
                    <a:pt x="807" y="2598"/>
                    <a:pt x="830" y="2598"/>
                  </a:cubicBezTo>
                  <a:cubicBezTo>
                    <a:pt x="834" y="2598"/>
                    <a:pt x="837" y="2593"/>
                    <a:pt x="835" y="2579"/>
                  </a:cubicBezTo>
                  <a:lnTo>
                    <a:pt x="972" y="2287"/>
                  </a:lnTo>
                  <a:cubicBezTo>
                    <a:pt x="715" y="2241"/>
                    <a:pt x="444" y="1957"/>
                    <a:pt x="469" y="1696"/>
                  </a:cubicBezTo>
                  <a:cubicBezTo>
                    <a:pt x="477" y="1595"/>
                    <a:pt x="541" y="1481"/>
                    <a:pt x="642" y="1481"/>
                  </a:cubicBezTo>
                  <a:cubicBezTo>
                    <a:pt x="704" y="1481"/>
                    <a:pt x="756" y="1525"/>
                    <a:pt x="796" y="1571"/>
                  </a:cubicBezTo>
                  <a:cubicBezTo>
                    <a:pt x="875" y="1663"/>
                    <a:pt x="932" y="1771"/>
                    <a:pt x="963" y="1887"/>
                  </a:cubicBezTo>
                  <a:cubicBezTo>
                    <a:pt x="1037" y="1859"/>
                    <a:pt x="1055" y="1766"/>
                    <a:pt x="1062" y="1690"/>
                  </a:cubicBezTo>
                  <a:cubicBezTo>
                    <a:pt x="1084" y="1459"/>
                    <a:pt x="1105" y="1231"/>
                    <a:pt x="1125" y="1002"/>
                  </a:cubicBezTo>
                  <a:cubicBezTo>
                    <a:pt x="1125" y="971"/>
                    <a:pt x="1134" y="941"/>
                    <a:pt x="1152" y="914"/>
                  </a:cubicBezTo>
                  <a:cubicBezTo>
                    <a:pt x="1167" y="897"/>
                    <a:pt x="1187" y="884"/>
                    <a:pt x="1211" y="875"/>
                  </a:cubicBezTo>
                  <a:cubicBezTo>
                    <a:pt x="1401" y="787"/>
                    <a:pt x="1605" y="744"/>
                    <a:pt x="1810" y="744"/>
                  </a:cubicBezTo>
                  <a:cubicBezTo>
                    <a:pt x="2017" y="744"/>
                    <a:pt x="2224" y="789"/>
                    <a:pt x="2417" y="879"/>
                  </a:cubicBezTo>
                  <a:cubicBezTo>
                    <a:pt x="2513" y="923"/>
                    <a:pt x="2605" y="980"/>
                    <a:pt x="2711" y="1000"/>
                  </a:cubicBezTo>
                  <a:cubicBezTo>
                    <a:pt x="2734" y="1003"/>
                    <a:pt x="2757" y="1005"/>
                    <a:pt x="2780" y="1005"/>
                  </a:cubicBezTo>
                  <a:cubicBezTo>
                    <a:pt x="2838" y="1005"/>
                    <a:pt x="2895" y="995"/>
                    <a:pt x="2950" y="976"/>
                  </a:cubicBezTo>
                  <a:cubicBezTo>
                    <a:pt x="2948" y="971"/>
                    <a:pt x="2946" y="967"/>
                    <a:pt x="2944" y="965"/>
                  </a:cubicBezTo>
                  <a:cubicBezTo>
                    <a:pt x="2739" y="477"/>
                    <a:pt x="2278" y="143"/>
                    <a:pt x="1753" y="75"/>
                  </a:cubicBezTo>
                  <a:cubicBezTo>
                    <a:pt x="1566" y="50"/>
                    <a:pt x="1375" y="1"/>
                    <a:pt x="118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a:off x="3405975" y="1536400"/>
              <a:ext cx="40425" cy="29850"/>
            </a:xfrm>
            <a:custGeom>
              <a:avLst/>
              <a:gdLst/>
              <a:ahLst/>
              <a:cxnLst/>
              <a:rect l="l" t="t" r="r" b="b"/>
              <a:pathLst>
                <a:path w="1617" h="1194" extrusionOk="0">
                  <a:moveTo>
                    <a:pt x="22" y="1"/>
                  </a:moveTo>
                  <a:lnTo>
                    <a:pt x="22" y="1"/>
                  </a:lnTo>
                  <a:cubicBezTo>
                    <a:pt x="1" y="130"/>
                    <a:pt x="117" y="236"/>
                    <a:pt x="225" y="306"/>
                  </a:cubicBezTo>
                  <a:cubicBezTo>
                    <a:pt x="387" y="414"/>
                    <a:pt x="558" y="508"/>
                    <a:pt x="736" y="589"/>
                  </a:cubicBezTo>
                  <a:cubicBezTo>
                    <a:pt x="762" y="602"/>
                    <a:pt x="792" y="614"/>
                    <a:pt x="820" y="614"/>
                  </a:cubicBezTo>
                  <a:cubicBezTo>
                    <a:pt x="831" y="614"/>
                    <a:pt x="841" y="612"/>
                    <a:pt x="850" y="609"/>
                  </a:cubicBezTo>
                  <a:cubicBezTo>
                    <a:pt x="885" y="597"/>
                    <a:pt x="907" y="544"/>
                    <a:pt x="881" y="519"/>
                  </a:cubicBezTo>
                  <a:lnTo>
                    <a:pt x="881" y="519"/>
                  </a:lnTo>
                  <a:lnTo>
                    <a:pt x="1287" y="833"/>
                  </a:lnTo>
                  <a:cubicBezTo>
                    <a:pt x="1347" y="875"/>
                    <a:pt x="1402" y="927"/>
                    <a:pt x="1446" y="985"/>
                  </a:cubicBezTo>
                  <a:cubicBezTo>
                    <a:pt x="1492" y="1044"/>
                    <a:pt x="1507" y="1121"/>
                    <a:pt x="1487" y="1193"/>
                  </a:cubicBezTo>
                  <a:cubicBezTo>
                    <a:pt x="1617" y="1097"/>
                    <a:pt x="1604" y="897"/>
                    <a:pt x="1547" y="747"/>
                  </a:cubicBezTo>
                  <a:cubicBezTo>
                    <a:pt x="1421" y="422"/>
                    <a:pt x="1160" y="168"/>
                    <a:pt x="833" y="53"/>
                  </a:cubicBezTo>
                  <a:lnTo>
                    <a:pt x="22"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a:off x="3351675" y="1535775"/>
              <a:ext cx="37075" cy="66525"/>
            </a:xfrm>
            <a:custGeom>
              <a:avLst/>
              <a:gdLst/>
              <a:ahLst/>
              <a:cxnLst/>
              <a:rect l="l" t="t" r="r" b="b"/>
              <a:pathLst>
                <a:path w="1483" h="2661" extrusionOk="0">
                  <a:moveTo>
                    <a:pt x="965" y="1"/>
                  </a:moveTo>
                  <a:cubicBezTo>
                    <a:pt x="910" y="1"/>
                    <a:pt x="825" y="90"/>
                    <a:pt x="793" y="138"/>
                  </a:cubicBezTo>
                  <a:cubicBezTo>
                    <a:pt x="745" y="221"/>
                    <a:pt x="723" y="316"/>
                    <a:pt x="710" y="410"/>
                  </a:cubicBezTo>
                  <a:cubicBezTo>
                    <a:pt x="670" y="671"/>
                    <a:pt x="668" y="939"/>
                    <a:pt x="648" y="1205"/>
                  </a:cubicBezTo>
                  <a:cubicBezTo>
                    <a:pt x="637" y="1348"/>
                    <a:pt x="620" y="1490"/>
                    <a:pt x="567" y="1624"/>
                  </a:cubicBezTo>
                  <a:cubicBezTo>
                    <a:pt x="468" y="1870"/>
                    <a:pt x="249" y="2055"/>
                    <a:pt x="0" y="2152"/>
                  </a:cubicBezTo>
                  <a:cubicBezTo>
                    <a:pt x="84" y="2194"/>
                    <a:pt x="174" y="2215"/>
                    <a:pt x="265" y="2215"/>
                  </a:cubicBezTo>
                  <a:cubicBezTo>
                    <a:pt x="367" y="2215"/>
                    <a:pt x="469" y="2188"/>
                    <a:pt x="561" y="2134"/>
                  </a:cubicBezTo>
                  <a:lnTo>
                    <a:pt x="561" y="2134"/>
                  </a:lnTo>
                  <a:cubicBezTo>
                    <a:pt x="517" y="2264"/>
                    <a:pt x="449" y="2384"/>
                    <a:pt x="363" y="2490"/>
                  </a:cubicBezTo>
                  <a:cubicBezTo>
                    <a:pt x="326" y="2536"/>
                    <a:pt x="286" y="2604"/>
                    <a:pt x="328" y="2643"/>
                  </a:cubicBezTo>
                  <a:cubicBezTo>
                    <a:pt x="340" y="2656"/>
                    <a:pt x="354" y="2661"/>
                    <a:pt x="369" y="2661"/>
                  </a:cubicBezTo>
                  <a:cubicBezTo>
                    <a:pt x="410" y="2661"/>
                    <a:pt x="459" y="2624"/>
                    <a:pt x="499" y="2600"/>
                  </a:cubicBezTo>
                  <a:cubicBezTo>
                    <a:pt x="546" y="2571"/>
                    <a:pt x="598" y="2562"/>
                    <a:pt x="651" y="2562"/>
                  </a:cubicBezTo>
                  <a:cubicBezTo>
                    <a:pt x="755" y="2562"/>
                    <a:pt x="867" y="2598"/>
                    <a:pt x="976" y="2598"/>
                  </a:cubicBezTo>
                  <a:cubicBezTo>
                    <a:pt x="997" y="2598"/>
                    <a:pt x="1018" y="2596"/>
                    <a:pt x="1039" y="2593"/>
                  </a:cubicBezTo>
                  <a:cubicBezTo>
                    <a:pt x="1158" y="2575"/>
                    <a:pt x="1261" y="2492"/>
                    <a:pt x="1329" y="2389"/>
                  </a:cubicBezTo>
                  <a:cubicBezTo>
                    <a:pt x="1395" y="2288"/>
                    <a:pt x="1432" y="2169"/>
                    <a:pt x="1465" y="2053"/>
                  </a:cubicBezTo>
                  <a:cubicBezTo>
                    <a:pt x="1481" y="2015"/>
                    <a:pt x="1483" y="1974"/>
                    <a:pt x="1472" y="1936"/>
                  </a:cubicBezTo>
                  <a:cubicBezTo>
                    <a:pt x="1450" y="1886"/>
                    <a:pt x="1391" y="1866"/>
                    <a:pt x="1342" y="1842"/>
                  </a:cubicBezTo>
                  <a:cubicBezTo>
                    <a:pt x="1099" y="1728"/>
                    <a:pt x="1000" y="1431"/>
                    <a:pt x="962" y="1163"/>
                  </a:cubicBezTo>
                  <a:cubicBezTo>
                    <a:pt x="927" y="915"/>
                    <a:pt x="923" y="663"/>
                    <a:pt x="947" y="412"/>
                  </a:cubicBezTo>
                  <a:cubicBezTo>
                    <a:pt x="956" y="324"/>
                    <a:pt x="1033" y="111"/>
                    <a:pt x="1006" y="34"/>
                  </a:cubicBezTo>
                  <a:cubicBezTo>
                    <a:pt x="998" y="10"/>
                    <a:pt x="983" y="1"/>
                    <a:pt x="96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a:off x="3412950" y="1566125"/>
              <a:ext cx="5250" cy="4375"/>
            </a:xfrm>
            <a:custGeom>
              <a:avLst/>
              <a:gdLst/>
              <a:ahLst/>
              <a:cxnLst/>
              <a:rect l="l" t="t" r="r" b="b"/>
              <a:pathLst>
                <a:path w="210" h="175" extrusionOk="0">
                  <a:moveTo>
                    <a:pt x="60" y="1"/>
                  </a:moveTo>
                  <a:cubicBezTo>
                    <a:pt x="33" y="1"/>
                    <a:pt x="9" y="25"/>
                    <a:pt x="10" y="50"/>
                  </a:cubicBezTo>
                  <a:lnTo>
                    <a:pt x="10" y="50"/>
                  </a:lnTo>
                  <a:cubicBezTo>
                    <a:pt x="1" y="66"/>
                    <a:pt x="0" y="87"/>
                    <a:pt x="16" y="105"/>
                  </a:cubicBezTo>
                  <a:cubicBezTo>
                    <a:pt x="38" y="132"/>
                    <a:pt x="102" y="174"/>
                    <a:pt x="148" y="174"/>
                  </a:cubicBezTo>
                  <a:cubicBezTo>
                    <a:pt x="174" y="174"/>
                    <a:pt x="195" y="161"/>
                    <a:pt x="200" y="125"/>
                  </a:cubicBezTo>
                  <a:cubicBezTo>
                    <a:pt x="209" y="61"/>
                    <a:pt x="119" y="13"/>
                    <a:pt x="69" y="2"/>
                  </a:cubicBezTo>
                  <a:cubicBezTo>
                    <a:pt x="66" y="1"/>
                    <a:pt x="63" y="1"/>
                    <a:pt x="6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3430075" y="1568350"/>
              <a:ext cx="5700" cy="3925"/>
            </a:xfrm>
            <a:custGeom>
              <a:avLst/>
              <a:gdLst/>
              <a:ahLst/>
              <a:cxnLst/>
              <a:rect l="l" t="t" r="r" b="b"/>
              <a:pathLst>
                <a:path w="228" h="157" extrusionOk="0">
                  <a:moveTo>
                    <a:pt x="153" y="1"/>
                  </a:moveTo>
                  <a:cubicBezTo>
                    <a:pt x="105" y="1"/>
                    <a:pt x="58" y="20"/>
                    <a:pt x="27" y="56"/>
                  </a:cubicBezTo>
                  <a:cubicBezTo>
                    <a:pt x="1" y="89"/>
                    <a:pt x="5" y="144"/>
                    <a:pt x="51" y="152"/>
                  </a:cubicBezTo>
                  <a:cubicBezTo>
                    <a:pt x="64" y="155"/>
                    <a:pt x="78" y="157"/>
                    <a:pt x="92" y="157"/>
                  </a:cubicBezTo>
                  <a:cubicBezTo>
                    <a:pt x="146" y="157"/>
                    <a:pt x="201" y="132"/>
                    <a:pt x="220" y="75"/>
                  </a:cubicBezTo>
                  <a:cubicBezTo>
                    <a:pt x="227" y="53"/>
                    <a:pt x="217" y="34"/>
                    <a:pt x="200" y="24"/>
                  </a:cubicBezTo>
                  <a:lnTo>
                    <a:pt x="200" y="24"/>
                  </a:lnTo>
                  <a:cubicBezTo>
                    <a:pt x="192" y="11"/>
                    <a:pt x="178" y="2"/>
                    <a:pt x="161" y="1"/>
                  </a:cubicBezTo>
                  <a:cubicBezTo>
                    <a:pt x="158" y="1"/>
                    <a:pt x="156" y="1"/>
                    <a:pt x="15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a:off x="3385925" y="1537000"/>
              <a:ext cx="35625" cy="23925"/>
            </a:xfrm>
            <a:custGeom>
              <a:avLst/>
              <a:gdLst/>
              <a:ahLst/>
              <a:cxnLst/>
              <a:rect l="l" t="t" r="r" b="b"/>
              <a:pathLst>
                <a:path w="1425" h="957" extrusionOk="0">
                  <a:moveTo>
                    <a:pt x="1209" y="1"/>
                  </a:moveTo>
                  <a:cubicBezTo>
                    <a:pt x="1061" y="1"/>
                    <a:pt x="914" y="13"/>
                    <a:pt x="770" y="38"/>
                  </a:cubicBezTo>
                  <a:cubicBezTo>
                    <a:pt x="572" y="69"/>
                    <a:pt x="368" y="130"/>
                    <a:pt x="234" y="280"/>
                  </a:cubicBezTo>
                  <a:cubicBezTo>
                    <a:pt x="113" y="414"/>
                    <a:pt x="69" y="598"/>
                    <a:pt x="27" y="776"/>
                  </a:cubicBezTo>
                  <a:cubicBezTo>
                    <a:pt x="14" y="833"/>
                    <a:pt x="1" y="895"/>
                    <a:pt x="27" y="947"/>
                  </a:cubicBezTo>
                  <a:cubicBezTo>
                    <a:pt x="60" y="953"/>
                    <a:pt x="93" y="956"/>
                    <a:pt x="126" y="956"/>
                  </a:cubicBezTo>
                  <a:cubicBezTo>
                    <a:pt x="217" y="956"/>
                    <a:pt x="307" y="934"/>
                    <a:pt x="387" y="892"/>
                  </a:cubicBezTo>
                  <a:cubicBezTo>
                    <a:pt x="576" y="798"/>
                    <a:pt x="697" y="609"/>
                    <a:pt x="818" y="438"/>
                  </a:cubicBezTo>
                  <a:cubicBezTo>
                    <a:pt x="941" y="267"/>
                    <a:pt x="1090" y="91"/>
                    <a:pt x="1297" y="47"/>
                  </a:cubicBezTo>
                  <a:lnTo>
                    <a:pt x="1424" y="10"/>
                  </a:lnTo>
                  <a:cubicBezTo>
                    <a:pt x="1353" y="4"/>
                    <a:pt x="1281" y="1"/>
                    <a:pt x="1209"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38"/>
          <p:cNvGrpSpPr/>
          <p:nvPr/>
        </p:nvGrpSpPr>
        <p:grpSpPr>
          <a:xfrm>
            <a:off x="38130" y="-8075"/>
            <a:ext cx="1729602" cy="1184756"/>
            <a:chOff x="2539575" y="1560100"/>
            <a:chExt cx="485775" cy="332750"/>
          </a:xfrm>
        </p:grpSpPr>
        <p:sp>
          <p:nvSpPr>
            <p:cNvPr id="1265" name="Google Shape;1265;p38"/>
            <p:cNvSpPr/>
            <p:nvPr/>
          </p:nvSpPr>
          <p:spPr>
            <a:xfrm>
              <a:off x="2539575" y="1819650"/>
              <a:ext cx="75425" cy="48025"/>
            </a:xfrm>
            <a:custGeom>
              <a:avLst/>
              <a:gdLst/>
              <a:ahLst/>
              <a:cxnLst/>
              <a:rect l="l" t="t" r="r" b="b"/>
              <a:pathLst>
                <a:path w="3017" h="1921" extrusionOk="0">
                  <a:moveTo>
                    <a:pt x="130" y="1"/>
                  </a:moveTo>
                  <a:cubicBezTo>
                    <a:pt x="117" y="1"/>
                    <a:pt x="104" y="3"/>
                    <a:pt x="91" y="7"/>
                  </a:cubicBezTo>
                  <a:cubicBezTo>
                    <a:pt x="30" y="29"/>
                    <a:pt x="1" y="102"/>
                    <a:pt x="8" y="165"/>
                  </a:cubicBezTo>
                  <a:cubicBezTo>
                    <a:pt x="14" y="231"/>
                    <a:pt x="47" y="288"/>
                    <a:pt x="82" y="343"/>
                  </a:cubicBezTo>
                  <a:lnTo>
                    <a:pt x="961" y="1790"/>
                  </a:lnTo>
                  <a:cubicBezTo>
                    <a:pt x="980" y="1832"/>
                    <a:pt x="1013" y="1870"/>
                    <a:pt x="1051" y="1896"/>
                  </a:cubicBezTo>
                  <a:cubicBezTo>
                    <a:pt x="1090" y="1918"/>
                    <a:pt x="1136" y="1920"/>
                    <a:pt x="1182" y="1920"/>
                  </a:cubicBezTo>
                  <a:cubicBezTo>
                    <a:pt x="1189" y="1920"/>
                    <a:pt x="1197" y="1920"/>
                    <a:pt x="1204" y="1920"/>
                  </a:cubicBezTo>
                  <a:lnTo>
                    <a:pt x="3016" y="1859"/>
                  </a:lnTo>
                  <a:lnTo>
                    <a:pt x="2698" y="1230"/>
                  </a:lnTo>
                  <a:cubicBezTo>
                    <a:pt x="2565" y="1235"/>
                    <a:pt x="2432" y="1238"/>
                    <a:pt x="2299" y="1238"/>
                  </a:cubicBezTo>
                  <a:cubicBezTo>
                    <a:pt x="2125" y="1238"/>
                    <a:pt x="1950" y="1234"/>
                    <a:pt x="1775" y="1226"/>
                  </a:cubicBezTo>
                  <a:cubicBezTo>
                    <a:pt x="1690" y="1222"/>
                    <a:pt x="1604" y="1217"/>
                    <a:pt x="1527" y="1182"/>
                  </a:cubicBezTo>
                  <a:cubicBezTo>
                    <a:pt x="1459" y="1147"/>
                    <a:pt x="1396" y="1101"/>
                    <a:pt x="1341" y="1046"/>
                  </a:cubicBezTo>
                  <a:lnTo>
                    <a:pt x="297" y="91"/>
                  </a:lnTo>
                  <a:cubicBezTo>
                    <a:pt x="250" y="47"/>
                    <a:pt x="191" y="1"/>
                    <a:pt x="13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8"/>
            <p:cNvSpPr/>
            <p:nvPr/>
          </p:nvSpPr>
          <p:spPr>
            <a:xfrm>
              <a:off x="2835950" y="1641675"/>
              <a:ext cx="113900" cy="61775"/>
            </a:xfrm>
            <a:custGeom>
              <a:avLst/>
              <a:gdLst/>
              <a:ahLst/>
              <a:cxnLst/>
              <a:rect l="l" t="t" r="r" b="b"/>
              <a:pathLst>
                <a:path w="4556" h="2471" extrusionOk="0">
                  <a:moveTo>
                    <a:pt x="461" y="0"/>
                  </a:moveTo>
                  <a:cubicBezTo>
                    <a:pt x="314" y="0"/>
                    <a:pt x="218" y="20"/>
                    <a:pt x="192" y="66"/>
                  </a:cubicBezTo>
                  <a:cubicBezTo>
                    <a:pt x="1" y="397"/>
                    <a:pt x="207" y="825"/>
                    <a:pt x="1521" y="1363"/>
                  </a:cubicBezTo>
                  <a:cubicBezTo>
                    <a:pt x="2832" y="1899"/>
                    <a:pt x="4556" y="2470"/>
                    <a:pt x="4556" y="2470"/>
                  </a:cubicBezTo>
                  <a:lnTo>
                    <a:pt x="4303" y="777"/>
                  </a:lnTo>
                  <a:cubicBezTo>
                    <a:pt x="4303" y="777"/>
                    <a:pt x="1383" y="0"/>
                    <a:pt x="46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a:off x="2896400" y="1650450"/>
              <a:ext cx="43950" cy="58100"/>
            </a:xfrm>
            <a:custGeom>
              <a:avLst/>
              <a:gdLst/>
              <a:ahLst/>
              <a:cxnLst/>
              <a:rect l="l" t="t" r="r" b="b"/>
              <a:pathLst>
                <a:path w="1758" h="2324" extrusionOk="0">
                  <a:moveTo>
                    <a:pt x="207" y="0"/>
                  </a:moveTo>
                  <a:lnTo>
                    <a:pt x="1" y="1946"/>
                  </a:lnTo>
                  <a:lnTo>
                    <a:pt x="1110" y="2324"/>
                  </a:lnTo>
                  <a:lnTo>
                    <a:pt x="1742" y="2119"/>
                  </a:lnTo>
                  <a:lnTo>
                    <a:pt x="1758" y="332"/>
                  </a:lnTo>
                  <a:lnTo>
                    <a:pt x="207" y="0"/>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8"/>
            <p:cNvSpPr/>
            <p:nvPr/>
          </p:nvSpPr>
          <p:spPr>
            <a:xfrm>
              <a:off x="2934025" y="1643300"/>
              <a:ext cx="44225" cy="27525"/>
            </a:xfrm>
            <a:custGeom>
              <a:avLst/>
              <a:gdLst/>
              <a:ahLst/>
              <a:cxnLst/>
              <a:rect l="l" t="t" r="r" b="b"/>
              <a:pathLst>
                <a:path w="1769" h="1101" extrusionOk="0">
                  <a:moveTo>
                    <a:pt x="1164" y="1"/>
                  </a:moveTo>
                  <a:lnTo>
                    <a:pt x="189" y="376"/>
                  </a:lnTo>
                  <a:lnTo>
                    <a:pt x="0" y="1101"/>
                  </a:lnTo>
                  <a:lnTo>
                    <a:pt x="1768" y="1070"/>
                  </a:lnTo>
                  <a:cubicBezTo>
                    <a:pt x="1617" y="721"/>
                    <a:pt x="1406" y="385"/>
                    <a:pt x="1276" y="27"/>
                  </a:cubicBezTo>
                  <a:cubicBezTo>
                    <a:pt x="1239" y="18"/>
                    <a:pt x="1204" y="7"/>
                    <a:pt x="11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8"/>
            <p:cNvSpPr/>
            <p:nvPr/>
          </p:nvSpPr>
          <p:spPr>
            <a:xfrm>
              <a:off x="2936650" y="1606775"/>
              <a:ext cx="35775" cy="51875"/>
            </a:xfrm>
            <a:custGeom>
              <a:avLst/>
              <a:gdLst/>
              <a:ahLst/>
              <a:cxnLst/>
              <a:rect l="l" t="t" r="r" b="b"/>
              <a:pathLst>
                <a:path w="1431" h="2075" extrusionOk="0">
                  <a:moveTo>
                    <a:pt x="556" y="0"/>
                  </a:moveTo>
                  <a:cubicBezTo>
                    <a:pt x="519" y="0"/>
                    <a:pt x="481" y="12"/>
                    <a:pt x="446" y="23"/>
                  </a:cubicBezTo>
                  <a:cubicBezTo>
                    <a:pt x="348" y="56"/>
                    <a:pt x="247" y="89"/>
                    <a:pt x="146" y="122"/>
                  </a:cubicBezTo>
                  <a:cubicBezTo>
                    <a:pt x="99" y="137"/>
                    <a:pt x="49" y="157"/>
                    <a:pt x="23" y="199"/>
                  </a:cubicBezTo>
                  <a:cubicBezTo>
                    <a:pt x="7" y="234"/>
                    <a:pt x="1" y="273"/>
                    <a:pt x="7" y="313"/>
                  </a:cubicBezTo>
                  <a:cubicBezTo>
                    <a:pt x="27" y="568"/>
                    <a:pt x="95" y="816"/>
                    <a:pt x="121" y="1071"/>
                  </a:cubicBezTo>
                  <a:cubicBezTo>
                    <a:pt x="132" y="1161"/>
                    <a:pt x="137" y="1253"/>
                    <a:pt x="137" y="1345"/>
                  </a:cubicBezTo>
                  <a:cubicBezTo>
                    <a:pt x="135" y="1440"/>
                    <a:pt x="130" y="1534"/>
                    <a:pt x="117" y="1628"/>
                  </a:cubicBezTo>
                  <a:cubicBezTo>
                    <a:pt x="115" y="1637"/>
                    <a:pt x="115" y="1644"/>
                    <a:pt x="115" y="1653"/>
                  </a:cubicBezTo>
                  <a:cubicBezTo>
                    <a:pt x="108" y="1714"/>
                    <a:pt x="97" y="1776"/>
                    <a:pt x="84" y="1837"/>
                  </a:cubicBezTo>
                  <a:lnTo>
                    <a:pt x="1430" y="2074"/>
                  </a:lnTo>
                  <a:lnTo>
                    <a:pt x="1228" y="1543"/>
                  </a:lnTo>
                  <a:cubicBezTo>
                    <a:pt x="1053" y="1073"/>
                    <a:pt x="875" y="603"/>
                    <a:pt x="699" y="135"/>
                  </a:cubicBezTo>
                  <a:cubicBezTo>
                    <a:pt x="681" y="89"/>
                    <a:pt x="662" y="38"/>
                    <a:pt x="620" y="16"/>
                  </a:cubicBezTo>
                  <a:cubicBezTo>
                    <a:pt x="600" y="5"/>
                    <a:pt x="578" y="0"/>
                    <a:pt x="55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a:off x="2790500" y="1666900"/>
              <a:ext cx="164800" cy="213950"/>
            </a:xfrm>
            <a:custGeom>
              <a:avLst/>
              <a:gdLst/>
              <a:ahLst/>
              <a:cxnLst/>
              <a:rect l="l" t="t" r="r" b="b"/>
              <a:pathLst>
                <a:path w="6592" h="8558" extrusionOk="0">
                  <a:moveTo>
                    <a:pt x="1981" y="0"/>
                  </a:moveTo>
                  <a:cubicBezTo>
                    <a:pt x="1907" y="0"/>
                    <a:pt x="1832" y="3"/>
                    <a:pt x="1757" y="8"/>
                  </a:cubicBezTo>
                  <a:cubicBezTo>
                    <a:pt x="1663" y="14"/>
                    <a:pt x="1564" y="25"/>
                    <a:pt x="1481" y="71"/>
                  </a:cubicBezTo>
                  <a:cubicBezTo>
                    <a:pt x="1349" y="139"/>
                    <a:pt x="1270" y="275"/>
                    <a:pt x="1206" y="407"/>
                  </a:cubicBezTo>
                  <a:cubicBezTo>
                    <a:pt x="918" y="1000"/>
                    <a:pt x="798" y="1659"/>
                    <a:pt x="683" y="2309"/>
                  </a:cubicBezTo>
                  <a:cubicBezTo>
                    <a:pt x="442" y="3695"/>
                    <a:pt x="218" y="5085"/>
                    <a:pt x="9" y="6477"/>
                  </a:cubicBezTo>
                  <a:cubicBezTo>
                    <a:pt x="0" y="6521"/>
                    <a:pt x="0" y="6565"/>
                    <a:pt x="14" y="6607"/>
                  </a:cubicBezTo>
                  <a:cubicBezTo>
                    <a:pt x="33" y="6660"/>
                    <a:pt x="86" y="6693"/>
                    <a:pt x="134" y="6719"/>
                  </a:cubicBezTo>
                  <a:lnTo>
                    <a:pt x="602" y="6985"/>
                  </a:lnTo>
                  <a:cubicBezTo>
                    <a:pt x="657" y="7017"/>
                    <a:pt x="717" y="7049"/>
                    <a:pt x="778" y="7049"/>
                  </a:cubicBezTo>
                  <a:cubicBezTo>
                    <a:pt x="788" y="7049"/>
                    <a:pt x="798" y="7048"/>
                    <a:pt x="809" y="7046"/>
                  </a:cubicBezTo>
                  <a:cubicBezTo>
                    <a:pt x="918" y="7026"/>
                    <a:pt x="973" y="6906"/>
                    <a:pt x="1011" y="6800"/>
                  </a:cubicBezTo>
                  <a:cubicBezTo>
                    <a:pt x="1410" y="5636"/>
                    <a:pt x="1716" y="4435"/>
                    <a:pt x="2256" y="3330"/>
                  </a:cubicBezTo>
                  <a:cubicBezTo>
                    <a:pt x="2375" y="4538"/>
                    <a:pt x="2645" y="5726"/>
                    <a:pt x="3060" y="6866"/>
                  </a:cubicBezTo>
                  <a:cubicBezTo>
                    <a:pt x="3159" y="7134"/>
                    <a:pt x="3266" y="7400"/>
                    <a:pt x="3409" y="7648"/>
                  </a:cubicBezTo>
                  <a:cubicBezTo>
                    <a:pt x="3611" y="8002"/>
                    <a:pt x="3883" y="8311"/>
                    <a:pt x="4206" y="8557"/>
                  </a:cubicBezTo>
                  <a:lnTo>
                    <a:pt x="6591" y="5961"/>
                  </a:lnTo>
                  <a:cubicBezTo>
                    <a:pt x="6418" y="5564"/>
                    <a:pt x="6202" y="5186"/>
                    <a:pt x="5987" y="4808"/>
                  </a:cubicBezTo>
                  <a:cubicBezTo>
                    <a:pt x="5710" y="4323"/>
                    <a:pt x="5434" y="3838"/>
                    <a:pt x="5155" y="3352"/>
                  </a:cubicBezTo>
                  <a:cubicBezTo>
                    <a:pt x="4639" y="2443"/>
                    <a:pt x="4120" y="1534"/>
                    <a:pt x="3506" y="691"/>
                  </a:cubicBezTo>
                  <a:cubicBezTo>
                    <a:pt x="3372" y="508"/>
                    <a:pt x="3231" y="326"/>
                    <a:pt x="3038" y="210"/>
                  </a:cubicBezTo>
                  <a:cubicBezTo>
                    <a:pt x="2891" y="122"/>
                    <a:pt x="2719" y="78"/>
                    <a:pt x="2548" y="49"/>
                  </a:cubicBezTo>
                  <a:cubicBezTo>
                    <a:pt x="2361" y="16"/>
                    <a:pt x="2171" y="0"/>
                    <a:pt x="198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a:off x="2594775" y="1814775"/>
              <a:ext cx="295350" cy="74700"/>
            </a:xfrm>
            <a:custGeom>
              <a:avLst/>
              <a:gdLst/>
              <a:ahLst/>
              <a:cxnLst/>
              <a:rect l="l" t="t" r="r" b="b"/>
              <a:pathLst>
                <a:path w="11814" h="2988" extrusionOk="0">
                  <a:moveTo>
                    <a:pt x="8646" y="0"/>
                  </a:moveTo>
                  <a:cubicBezTo>
                    <a:pt x="5758" y="365"/>
                    <a:pt x="2875" y="775"/>
                    <a:pt x="0" y="1234"/>
                  </a:cubicBezTo>
                  <a:cubicBezTo>
                    <a:pt x="7" y="1575"/>
                    <a:pt x="15" y="1917"/>
                    <a:pt x="22" y="2260"/>
                  </a:cubicBezTo>
                  <a:lnTo>
                    <a:pt x="3305" y="2827"/>
                  </a:lnTo>
                  <a:cubicBezTo>
                    <a:pt x="3771" y="2907"/>
                    <a:pt x="4240" y="2988"/>
                    <a:pt x="4711" y="2988"/>
                  </a:cubicBezTo>
                  <a:cubicBezTo>
                    <a:pt x="4740" y="2988"/>
                    <a:pt x="4769" y="2988"/>
                    <a:pt x="4799" y="2987"/>
                  </a:cubicBezTo>
                  <a:cubicBezTo>
                    <a:pt x="5750" y="2967"/>
                    <a:pt x="6668" y="2607"/>
                    <a:pt x="7616" y="2603"/>
                  </a:cubicBezTo>
                  <a:cubicBezTo>
                    <a:pt x="7621" y="2603"/>
                    <a:pt x="7626" y="2603"/>
                    <a:pt x="7630" y="2603"/>
                  </a:cubicBezTo>
                  <a:cubicBezTo>
                    <a:pt x="8238" y="2603"/>
                    <a:pt x="8838" y="2746"/>
                    <a:pt x="9444" y="2794"/>
                  </a:cubicBezTo>
                  <a:cubicBezTo>
                    <a:pt x="9622" y="2809"/>
                    <a:pt x="9799" y="2815"/>
                    <a:pt x="9977" y="2815"/>
                  </a:cubicBezTo>
                  <a:cubicBezTo>
                    <a:pt x="10591" y="2815"/>
                    <a:pt x="11204" y="2738"/>
                    <a:pt x="11813" y="2660"/>
                  </a:cubicBezTo>
                  <a:lnTo>
                    <a:pt x="8646"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8"/>
            <p:cNvSpPr/>
            <p:nvPr/>
          </p:nvSpPr>
          <p:spPr>
            <a:xfrm>
              <a:off x="2762500" y="1773050"/>
              <a:ext cx="261475" cy="119800"/>
            </a:xfrm>
            <a:custGeom>
              <a:avLst/>
              <a:gdLst/>
              <a:ahLst/>
              <a:cxnLst/>
              <a:rect l="l" t="t" r="r" b="b"/>
              <a:pathLst>
                <a:path w="10459" h="4792" extrusionOk="0">
                  <a:moveTo>
                    <a:pt x="6804" y="0"/>
                  </a:moveTo>
                  <a:lnTo>
                    <a:pt x="6602" y="905"/>
                  </a:lnTo>
                  <a:lnTo>
                    <a:pt x="5781" y="1184"/>
                  </a:lnTo>
                  <a:cubicBezTo>
                    <a:pt x="4329" y="1548"/>
                    <a:pt x="2785" y="1373"/>
                    <a:pt x="1329" y="1715"/>
                  </a:cubicBezTo>
                  <a:cubicBezTo>
                    <a:pt x="1028" y="1788"/>
                    <a:pt x="730" y="1882"/>
                    <a:pt x="457" y="2029"/>
                  </a:cubicBezTo>
                  <a:cubicBezTo>
                    <a:pt x="332" y="2097"/>
                    <a:pt x="211" y="2181"/>
                    <a:pt x="132" y="2297"/>
                  </a:cubicBezTo>
                  <a:cubicBezTo>
                    <a:pt x="0" y="2499"/>
                    <a:pt x="16" y="2767"/>
                    <a:pt x="99" y="2993"/>
                  </a:cubicBezTo>
                  <a:cubicBezTo>
                    <a:pt x="233" y="3365"/>
                    <a:pt x="521" y="3665"/>
                    <a:pt x="855" y="3876"/>
                  </a:cubicBezTo>
                  <a:cubicBezTo>
                    <a:pt x="1189" y="4087"/>
                    <a:pt x="1568" y="4217"/>
                    <a:pt x="1946" y="4324"/>
                  </a:cubicBezTo>
                  <a:cubicBezTo>
                    <a:pt x="3095" y="4648"/>
                    <a:pt x="4286" y="4791"/>
                    <a:pt x="5481" y="4791"/>
                  </a:cubicBezTo>
                  <a:cubicBezTo>
                    <a:pt x="5866" y="4791"/>
                    <a:pt x="6251" y="4776"/>
                    <a:pt x="6635" y="4748"/>
                  </a:cubicBezTo>
                  <a:lnTo>
                    <a:pt x="6635" y="4748"/>
                  </a:lnTo>
                  <a:cubicBezTo>
                    <a:pt x="6778" y="4757"/>
                    <a:pt x="6922" y="4762"/>
                    <a:pt x="7066" y="4762"/>
                  </a:cubicBezTo>
                  <a:cubicBezTo>
                    <a:pt x="8614" y="4762"/>
                    <a:pt x="10159" y="4227"/>
                    <a:pt x="10292" y="3534"/>
                  </a:cubicBezTo>
                  <a:cubicBezTo>
                    <a:pt x="10459" y="2664"/>
                    <a:pt x="10153" y="281"/>
                    <a:pt x="10153" y="281"/>
                  </a:cubicBezTo>
                  <a:lnTo>
                    <a:pt x="6804"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8"/>
            <p:cNvSpPr/>
            <p:nvPr/>
          </p:nvSpPr>
          <p:spPr>
            <a:xfrm>
              <a:off x="2598125" y="1769100"/>
              <a:ext cx="391475" cy="107150"/>
            </a:xfrm>
            <a:custGeom>
              <a:avLst/>
              <a:gdLst/>
              <a:ahLst/>
              <a:cxnLst/>
              <a:rect l="l" t="t" r="r" b="b"/>
              <a:pathLst>
                <a:path w="15659" h="4286" extrusionOk="0">
                  <a:moveTo>
                    <a:pt x="15577" y="1"/>
                  </a:moveTo>
                  <a:cubicBezTo>
                    <a:pt x="15534" y="1"/>
                    <a:pt x="15488" y="30"/>
                    <a:pt x="15481" y="86"/>
                  </a:cubicBezTo>
                  <a:cubicBezTo>
                    <a:pt x="15400" y="705"/>
                    <a:pt x="15446" y="1322"/>
                    <a:pt x="15419" y="1944"/>
                  </a:cubicBezTo>
                  <a:cubicBezTo>
                    <a:pt x="15397" y="2501"/>
                    <a:pt x="15156" y="2967"/>
                    <a:pt x="14706" y="3301"/>
                  </a:cubicBezTo>
                  <a:cubicBezTo>
                    <a:pt x="13757" y="4006"/>
                    <a:pt x="12494" y="3850"/>
                    <a:pt x="11385" y="3962"/>
                  </a:cubicBezTo>
                  <a:cubicBezTo>
                    <a:pt x="11080" y="3995"/>
                    <a:pt x="10774" y="4034"/>
                    <a:pt x="10469" y="4067"/>
                  </a:cubicBezTo>
                  <a:cubicBezTo>
                    <a:pt x="10385" y="4075"/>
                    <a:pt x="10301" y="4079"/>
                    <a:pt x="10217" y="4079"/>
                  </a:cubicBezTo>
                  <a:cubicBezTo>
                    <a:pt x="10004" y="4079"/>
                    <a:pt x="9791" y="4053"/>
                    <a:pt x="9584" y="4001"/>
                  </a:cubicBezTo>
                  <a:cubicBezTo>
                    <a:pt x="9294" y="3933"/>
                    <a:pt x="9011" y="3843"/>
                    <a:pt x="8719" y="3784"/>
                  </a:cubicBezTo>
                  <a:cubicBezTo>
                    <a:pt x="8438" y="3727"/>
                    <a:pt x="8152" y="3692"/>
                    <a:pt x="7867" y="3679"/>
                  </a:cubicBezTo>
                  <a:cubicBezTo>
                    <a:pt x="7720" y="3670"/>
                    <a:pt x="7573" y="3667"/>
                    <a:pt x="7426" y="3667"/>
                  </a:cubicBezTo>
                  <a:cubicBezTo>
                    <a:pt x="6393" y="3667"/>
                    <a:pt x="5367" y="3846"/>
                    <a:pt x="4333" y="3846"/>
                  </a:cubicBezTo>
                  <a:cubicBezTo>
                    <a:pt x="4302" y="3846"/>
                    <a:pt x="4270" y="3846"/>
                    <a:pt x="4239" y="3845"/>
                  </a:cubicBezTo>
                  <a:cubicBezTo>
                    <a:pt x="2833" y="3828"/>
                    <a:pt x="1450" y="3487"/>
                    <a:pt x="48" y="3402"/>
                  </a:cubicBezTo>
                  <a:cubicBezTo>
                    <a:pt x="7" y="3404"/>
                    <a:pt x="0" y="3461"/>
                    <a:pt x="40" y="3474"/>
                  </a:cubicBezTo>
                  <a:lnTo>
                    <a:pt x="40" y="3476"/>
                  </a:lnTo>
                  <a:cubicBezTo>
                    <a:pt x="681" y="3615"/>
                    <a:pt x="1333" y="3705"/>
                    <a:pt x="1983" y="3799"/>
                  </a:cubicBezTo>
                  <a:cubicBezTo>
                    <a:pt x="2600" y="3889"/>
                    <a:pt x="3220" y="3990"/>
                    <a:pt x="3841" y="4032"/>
                  </a:cubicBezTo>
                  <a:cubicBezTo>
                    <a:pt x="4021" y="4044"/>
                    <a:pt x="4201" y="4050"/>
                    <a:pt x="4380" y="4050"/>
                  </a:cubicBezTo>
                  <a:cubicBezTo>
                    <a:pt x="5409" y="4050"/>
                    <a:pt x="6433" y="3876"/>
                    <a:pt x="7463" y="3876"/>
                  </a:cubicBezTo>
                  <a:cubicBezTo>
                    <a:pt x="7527" y="3876"/>
                    <a:pt x="7591" y="3877"/>
                    <a:pt x="7656" y="3878"/>
                  </a:cubicBezTo>
                  <a:cubicBezTo>
                    <a:pt x="7974" y="3883"/>
                    <a:pt x="8293" y="3914"/>
                    <a:pt x="8605" y="3971"/>
                  </a:cubicBezTo>
                  <a:cubicBezTo>
                    <a:pt x="8908" y="4028"/>
                    <a:pt x="9202" y="4120"/>
                    <a:pt x="9501" y="4190"/>
                  </a:cubicBezTo>
                  <a:cubicBezTo>
                    <a:pt x="9732" y="4245"/>
                    <a:pt x="9967" y="4286"/>
                    <a:pt x="10204" y="4286"/>
                  </a:cubicBezTo>
                  <a:cubicBezTo>
                    <a:pt x="10261" y="4286"/>
                    <a:pt x="10319" y="4283"/>
                    <a:pt x="10377" y="4278"/>
                  </a:cubicBezTo>
                  <a:cubicBezTo>
                    <a:pt x="10691" y="4250"/>
                    <a:pt x="11007" y="4201"/>
                    <a:pt x="11321" y="4168"/>
                  </a:cubicBezTo>
                  <a:cubicBezTo>
                    <a:pt x="12459" y="4045"/>
                    <a:pt x="13731" y="4195"/>
                    <a:pt x="14725" y="3518"/>
                  </a:cubicBezTo>
                  <a:cubicBezTo>
                    <a:pt x="15171" y="3217"/>
                    <a:pt x="15505" y="2776"/>
                    <a:pt x="15586" y="2236"/>
                  </a:cubicBezTo>
                  <a:cubicBezTo>
                    <a:pt x="15639" y="1889"/>
                    <a:pt x="15610" y="1537"/>
                    <a:pt x="15613" y="1190"/>
                  </a:cubicBezTo>
                  <a:cubicBezTo>
                    <a:pt x="15615" y="821"/>
                    <a:pt x="15641" y="452"/>
                    <a:pt x="15657" y="86"/>
                  </a:cubicBezTo>
                  <a:cubicBezTo>
                    <a:pt x="15659" y="28"/>
                    <a:pt x="15619" y="1"/>
                    <a:pt x="1557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8"/>
            <p:cNvSpPr/>
            <p:nvPr/>
          </p:nvSpPr>
          <p:spPr>
            <a:xfrm>
              <a:off x="2883025" y="1570100"/>
              <a:ext cx="80000" cy="88025"/>
            </a:xfrm>
            <a:custGeom>
              <a:avLst/>
              <a:gdLst/>
              <a:ahLst/>
              <a:cxnLst/>
              <a:rect l="l" t="t" r="r" b="b"/>
              <a:pathLst>
                <a:path w="3200" h="3521" extrusionOk="0">
                  <a:moveTo>
                    <a:pt x="1508" y="0"/>
                  </a:moveTo>
                  <a:cubicBezTo>
                    <a:pt x="1304" y="0"/>
                    <a:pt x="1103" y="47"/>
                    <a:pt x="925" y="148"/>
                  </a:cubicBezTo>
                  <a:cubicBezTo>
                    <a:pt x="606" y="331"/>
                    <a:pt x="395" y="653"/>
                    <a:pt x="222" y="978"/>
                  </a:cubicBezTo>
                  <a:cubicBezTo>
                    <a:pt x="83" y="1231"/>
                    <a:pt x="0" y="1758"/>
                    <a:pt x="294" y="2028"/>
                  </a:cubicBezTo>
                  <a:cubicBezTo>
                    <a:pt x="917" y="2685"/>
                    <a:pt x="1120" y="3521"/>
                    <a:pt x="1803" y="3521"/>
                  </a:cubicBezTo>
                  <a:cubicBezTo>
                    <a:pt x="2038" y="3521"/>
                    <a:pt x="2330" y="3422"/>
                    <a:pt x="2717" y="3181"/>
                  </a:cubicBezTo>
                  <a:cubicBezTo>
                    <a:pt x="3116" y="2907"/>
                    <a:pt x="3200" y="2338"/>
                    <a:pt x="3158" y="1855"/>
                  </a:cubicBezTo>
                  <a:cubicBezTo>
                    <a:pt x="3112" y="1297"/>
                    <a:pt x="2899" y="737"/>
                    <a:pt x="2479" y="368"/>
                  </a:cubicBezTo>
                  <a:cubicBezTo>
                    <a:pt x="2213" y="136"/>
                    <a:pt x="1856" y="0"/>
                    <a:pt x="150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8"/>
            <p:cNvSpPr/>
            <p:nvPr/>
          </p:nvSpPr>
          <p:spPr>
            <a:xfrm>
              <a:off x="2910450" y="1626600"/>
              <a:ext cx="18475" cy="16850"/>
            </a:xfrm>
            <a:custGeom>
              <a:avLst/>
              <a:gdLst/>
              <a:ahLst/>
              <a:cxnLst/>
              <a:rect l="l" t="t" r="r" b="b"/>
              <a:pathLst>
                <a:path w="739" h="674" extrusionOk="0">
                  <a:moveTo>
                    <a:pt x="51" y="0"/>
                  </a:moveTo>
                  <a:cubicBezTo>
                    <a:pt x="25" y="0"/>
                    <a:pt x="1" y="26"/>
                    <a:pt x="8" y="54"/>
                  </a:cubicBezTo>
                  <a:lnTo>
                    <a:pt x="8" y="56"/>
                  </a:lnTo>
                  <a:cubicBezTo>
                    <a:pt x="25" y="104"/>
                    <a:pt x="71" y="144"/>
                    <a:pt x="100" y="188"/>
                  </a:cubicBezTo>
                  <a:cubicBezTo>
                    <a:pt x="126" y="227"/>
                    <a:pt x="146" y="271"/>
                    <a:pt x="159" y="317"/>
                  </a:cubicBezTo>
                  <a:cubicBezTo>
                    <a:pt x="179" y="381"/>
                    <a:pt x="183" y="447"/>
                    <a:pt x="175" y="513"/>
                  </a:cubicBezTo>
                  <a:cubicBezTo>
                    <a:pt x="172" y="541"/>
                    <a:pt x="157" y="570"/>
                    <a:pt x="164" y="596"/>
                  </a:cubicBezTo>
                  <a:cubicBezTo>
                    <a:pt x="179" y="651"/>
                    <a:pt x="249" y="671"/>
                    <a:pt x="298" y="673"/>
                  </a:cubicBezTo>
                  <a:cubicBezTo>
                    <a:pt x="306" y="673"/>
                    <a:pt x="314" y="674"/>
                    <a:pt x="323" y="674"/>
                  </a:cubicBezTo>
                  <a:cubicBezTo>
                    <a:pt x="365" y="674"/>
                    <a:pt x="407" y="669"/>
                    <a:pt x="449" y="660"/>
                  </a:cubicBezTo>
                  <a:cubicBezTo>
                    <a:pt x="504" y="651"/>
                    <a:pt x="555" y="636"/>
                    <a:pt x="605" y="616"/>
                  </a:cubicBezTo>
                  <a:cubicBezTo>
                    <a:pt x="631" y="605"/>
                    <a:pt x="656" y="590"/>
                    <a:pt x="680" y="574"/>
                  </a:cubicBezTo>
                  <a:cubicBezTo>
                    <a:pt x="702" y="552"/>
                    <a:pt x="719" y="528"/>
                    <a:pt x="728" y="499"/>
                  </a:cubicBezTo>
                  <a:cubicBezTo>
                    <a:pt x="739" y="469"/>
                    <a:pt x="710" y="438"/>
                    <a:pt x="682" y="438"/>
                  </a:cubicBezTo>
                  <a:cubicBezTo>
                    <a:pt x="677" y="437"/>
                    <a:pt x="671" y="437"/>
                    <a:pt x="666" y="437"/>
                  </a:cubicBezTo>
                  <a:cubicBezTo>
                    <a:pt x="651" y="437"/>
                    <a:pt x="635" y="439"/>
                    <a:pt x="620" y="442"/>
                  </a:cubicBezTo>
                  <a:cubicBezTo>
                    <a:pt x="598" y="449"/>
                    <a:pt x="579" y="458"/>
                    <a:pt x="557" y="469"/>
                  </a:cubicBezTo>
                  <a:cubicBezTo>
                    <a:pt x="524" y="486"/>
                    <a:pt x="489" y="502"/>
                    <a:pt x="453" y="513"/>
                  </a:cubicBezTo>
                  <a:cubicBezTo>
                    <a:pt x="418" y="526"/>
                    <a:pt x="381" y="535"/>
                    <a:pt x="344" y="541"/>
                  </a:cubicBezTo>
                  <a:cubicBezTo>
                    <a:pt x="334" y="542"/>
                    <a:pt x="320" y="544"/>
                    <a:pt x="307" y="544"/>
                  </a:cubicBezTo>
                  <a:cubicBezTo>
                    <a:pt x="304" y="544"/>
                    <a:pt x="302" y="544"/>
                    <a:pt x="299" y="544"/>
                  </a:cubicBezTo>
                  <a:lnTo>
                    <a:pt x="299" y="544"/>
                  </a:lnTo>
                  <a:cubicBezTo>
                    <a:pt x="312" y="454"/>
                    <a:pt x="303" y="362"/>
                    <a:pt x="273" y="273"/>
                  </a:cubicBezTo>
                  <a:cubicBezTo>
                    <a:pt x="256" y="225"/>
                    <a:pt x="232" y="177"/>
                    <a:pt x="201" y="135"/>
                  </a:cubicBezTo>
                  <a:cubicBezTo>
                    <a:pt x="183" y="111"/>
                    <a:pt x="164" y="87"/>
                    <a:pt x="142" y="67"/>
                  </a:cubicBezTo>
                  <a:cubicBezTo>
                    <a:pt x="122" y="43"/>
                    <a:pt x="98" y="23"/>
                    <a:pt x="71" y="5"/>
                  </a:cubicBezTo>
                  <a:cubicBezTo>
                    <a:pt x="65" y="2"/>
                    <a:pt x="58" y="0"/>
                    <a:pt x="5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8"/>
            <p:cNvSpPr/>
            <p:nvPr/>
          </p:nvSpPr>
          <p:spPr>
            <a:xfrm>
              <a:off x="2921550" y="1623600"/>
              <a:ext cx="5525" cy="4350"/>
            </a:xfrm>
            <a:custGeom>
              <a:avLst/>
              <a:gdLst/>
              <a:ahLst/>
              <a:cxnLst/>
              <a:rect l="l" t="t" r="r" b="b"/>
              <a:pathLst>
                <a:path w="221" h="174" extrusionOk="0">
                  <a:moveTo>
                    <a:pt x="111" y="0"/>
                  </a:moveTo>
                  <a:cubicBezTo>
                    <a:pt x="1" y="0"/>
                    <a:pt x="1" y="174"/>
                    <a:pt x="111" y="174"/>
                  </a:cubicBezTo>
                  <a:cubicBezTo>
                    <a:pt x="220" y="174"/>
                    <a:pt x="220" y="0"/>
                    <a:pt x="11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8"/>
            <p:cNvSpPr/>
            <p:nvPr/>
          </p:nvSpPr>
          <p:spPr>
            <a:xfrm>
              <a:off x="2904700" y="1631375"/>
              <a:ext cx="6125" cy="4750"/>
            </a:xfrm>
            <a:custGeom>
              <a:avLst/>
              <a:gdLst/>
              <a:ahLst/>
              <a:cxnLst/>
              <a:rect l="l" t="t" r="r" b="b"/>
              <a:pathLst>
                <a:path w="245" h="190" extrusionOk="0">
                  <a:moveTo>
                    <a:pt x="123" y="1"/>
                  </a:moveTo>
                  <a:cubicBezTo>
                    <a:pt x="0" y="1"/>
                    <a:pt x="0" y="190"/>
                    <a:pt x="123" y="190"/>
                  </a:cubicBezTo>
                  <a:cubicBezTo>
                    <a:pt x="244" y="190"/>
                    <a:pt x="244" y="1"/>
                    <a:pt x="12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8"/>
            <p:cNvSpPr/>
            <p:nvPr/>
          </p:nvSpPr>
          <p:spPr>
            <a:xfrm>
              <a:off x="2939075" y="1588975"/>
              <a:ext cx="34675" cy="48650"/>
            </a:xfrm>
            <a:custGeom>
              <a:avLst/>
              <a:gdLst/>
              <a:ahLst/>
              <a:cxnLst/>
              <a:rect l="l" t="t" r="r" b="b"/>
              <a:pathLst>
                <a:path w="1387" h="1946" extrusionOk="0">
                  <a:moveTo>
                    <a:pt x="759" y="1"/>
                  </a:moveTo>
                  <a:cubicBezTo>
                    <a:pt x="413" y="1"/>
                    <a:pt x="0" y="368"/>
                    <a:pt x="0" y="368"/>
                  </a:cubicBezTo>
                  <a:cubicBezTo>
                    <a:pt x="29" y="395"/>
                    <a:pt x="336" y="1119"/>
                    <a:pt x="336" y="1119"/>
                  </a:cubicBezTo>
                  <a:cubicBezTo>
                    <a:pt x="336" y="1119"/>
                    <a:pt x="335" y="811"/>
                    <a:pt x="563" y="811"/>
                  </a:cubicBezTo>
                  <a:cubicBezTo>
                    <a:pt x="589" y="811"/>
                    <a:pt x="619" y="816"/>
                    <a:pt x="653" y="825"/>
                  </a:cubicBezTo>
                  <a:cubicBezTo>
                    <a:pt x="973" y="915"/>
                    <a:pt x="666" y="1444"/>
                    <a:pt x="666" y="1444"/>
                  </a:cubicBezTo>
                  <a:lnTo>
                    <a:pt x="1030" y="1945"/>
                  </a:lnTo>
                  <a:lnTo>
                    <a:pt x="1386" y="944"/>
                  </a:lnTo>
                  <a:cubicBezTo>
                    <a:pt x="1386" y="944"/>
                    <a:pt x="1298" y="223"/>
                    <a:pt x="936" y="41"/>
                  </a:cubicBezTo>
                  <a:cubicBezTo>
                    <a:pt x="881" y="13"/>
                    <a:pt x="821" y="1"/>
                    <a:pt x="7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8"/>
            <p:cNvSpPr/>
            <p:nvPr/>
          </p:nvSpPr>
          <p:spPr>
            <a:xfrm>
              <a:off x="2852100" y="1718250"/>
              <a:ext cx="30925" cy="55750"/>
            </a:xfrm>
            <a:custGeom>
              <a:avLst/>
              <a:gdLst/>
              <a:ahLst/>
              <a:cxnLst/>
              <a:rect l="l" t="t" r="r" b="b"/>
              <a:pathLst>
                <a:path w="1237" h="2230" extrusionOk="0">
                  <a:moveTo>
                    <a:pt x="150" y="0"/>
                  </a:moveTo>
                  <a:cubicBezTo>
                    <a:pt x="99" y="16"/>
                    <a:pt x="51" y="24"/>
                    <a:pt x="1" y="31"/>
                  </a:cubicBezTo>
                  <a:cubicBezTo>
                    <a:pt x="187" y="123"/>
                    <a:pt x="385" y="150"/>
                    <a:pt x="589" y="207"/>
                  </a:cubicBezTo>
                  <a:cubicBezTo>
                    <a:pt x="756" y="251"/>
                    <a:pt x="962" y="275"/>
                    <a:pt x="1044" y="413"/>
                  </a:cubicBezTo>
                  <a:cubicBezTo>
                    <a:pt x="1094" y="494"/>
                    <a:pt x="1088" y="648"/>
                    <a:pt x="1092" y="736"/>
                  </a:cubicBezTo>
                  <a:cubicBezTo>
                    <a:pt x="1114" y="1204"/>
                    <a:pt x="1000" y="1663"/>
                    <a:pt x="1028" y="2133"/>
                  </a:cubicBezTo>
                  <a:cubicBezTo>
                    <a:pt x="1028" y="2179"/>
                    <a:pt x="1061" y="2218"/>
                    <a:pt x="1107" y="2229"/>
                  </a:cubicBezTo>
                  <a:cubicBezTo>
                    <a:pt x="1132" y="2221"/>
                    <a:pt x="1158" y="2214"/>
                    <a:pt x="1182" y="2207"/>
                  </a:cubicBezTo>
                  <a:cubicBezTo>
                    <a:pt x="1140" y="1929"/>
                    <a:pt x="1154" y="1643"/>
                    <a:pt x="1169" y="1364"/>
                  </a:cubicBezTo>
                  <a:cubicBezTo>
                    <a:pt x="1184" y="1041"/>
                    <a:pt x="1182" y="690"/>
                    <a:pt x="1237" y="369"/>
                  </a:cubicBezTo>
                  <a:cubicBezTo>
                    <a:pt x="1230" y="354"/>
                    <a:pt x="1226" y="341"/>
                    <a:pt x="1219" y="328"/>
                  </a:cubicBezTo>
                  <a:cubicBezTo>
                    <a:pt x="1013" y="277"/>
                    <a:pt x="815" y="187"/>
                    <a:pt x="615" y="128"/>
                  </a:cubicBezTo>
                  <a:cubicBezTo>
                    <a:pt x="460" y="84"/>
                    <a:pt x="297" y="62"/>
                    <a:pt x="15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8"/>
            <p:cNvSpPr/>
            <p:nvPr/>
          </p:nvSpPr>
          <p:spPr>
            <a:xfrm>
              <a:off x="2852650" y="1718850"/>
              <a:ext cx="27325" cy="54925"/>
            </a:xfrm>
            <a:custGeom>
              <a:avLst/>
              <a:gdLst/>
              <a:ahLst/>
              <a:cxnLst/>
              <a:rect l="l" t="t" r="r" b="b"/>
              <a:pathLst>
                <a:path w="1093" h="2197" extrusionOk="0">
                  <a:moveTo>
                    <a:pt x="1" y="0"/>
                  </a:moveTo>
                  <a:cubicBezTo>
                    <a:pt x="1" y="1"/>
                    <a:pt x="130" y="1731"/>
                    <a:pt x="132" y="1797"/>
                  </a:cubicBezTo>
                  <a:lnTo>
                    <a:pt x="1061" y="2197"/>
                  </a:lnTo>
                  <a:lnTo>
                    <a:pt x="1092" y="339"/>
                  </a:lnTo>
                  <a:lnTo>
                    <a:pt x="1"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8"/>
            <p:cNvSpPr/>
            <p:nvPr/>
          </p:nvSpPr>
          <p:spPr>
            <a:xfrm>
              <a:off x="2924300" y="1645450"/>
              <a:ext cx="4900" cy="3200"/>
            </a:xfrm>
            <a:custGeom>
              <a:avLst/>
              <a:gdLst/>
              <a:ahLst/>
              <a:cxnLst/>
              <a:rect l="l" t="t" r="r" b="b"/>
              <a:pathLst>
                <a:path w="196" h="128" extrusionOk="0">
                  <a:moveTo>
                    <a:pt x="156" y="0"/>
                  </a:moveTo>
                  <a:cubicBezTo>
                    <a:pt x="147" y="0"/>
                    <a:pt x="137" y="3"/>
                    <a:pt x="130" y="9"/>
                  </a:cubicBezTo>
                  <a:lnTo>
                    <a:pt x="115" y="20"/>
                  </a:lnTo>
                  <a:cubicBezTo>
                    <a:pt x="104" y="29"/>
                    <a:pt x="93" y="38"/>
                    <a:pt x="82" y="44"/>
                  </a:cubicBezTo>
                  <a:lnTo>
                    <a:pt x="12" y="90"/>
                  </a:lnTo>
                  <a:cubicBezTo>
                    <a:pt x="3" y="95"/>
                    <a:pt x="1" y="106"/>
                    <a:pt x="3" y="114"/>
                  </a:cubicBezTo>
                  <a:cubicBezTo>
                    <a:pt x="6" y="121"/>
                    <a:pt x="14" y="127"/>
                    <a:pt x="21" y="127"/>
                  </a:cubicBezTo>
                  <a:cubicBezTo>
                    <a:pt x="23" y="127"/>
                    <a:pt x="25" y="126"/>
                    <a:pt x="27" y="125"/>
                  </a:cubicBezTo>
                  <a:lnTo>
                    <a:pt x="29" y="128"/>
                  </a:lnTo>
                  <a:lnTo>
                    <a:pt x="106" y="95"/>
                  </a:lnTo>
                  <a:cubicBezTo>
                    <a:pt x="117" y="90"/>
                    <a:pt x="130" y="86"/>
                    <a:pt x="143" y="81"/>
                  </a:cubicBezTo>
                  <a:lnTo>
                    <a:pt x="163" y="75"/>
                  </a:lnTo>
                  <a:cubicBezTo>
                    <a:pt x="178" y="70"/>
                    <a:pt x="189" y="57"/>
                    <a:pt x="194" y="42"/>
                  </a:cubicBezTo>
                  <a:cubicBezTo>
                    <a:pt x="196" y="24"/>
                    <a:pt x="187" y="7"/>
                    <a:pt x="170" y="2"/>
                  </a:cubicBezTo>
                  <a:cubicBezTo>
                    <a:pt x="165" y="1"/>
                    <a:pt x="161" y="0"/>
                    <a:pt x="156"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8"/>
            <p:cNvSpPr/>
            <p:nvPr/>
          </p:nvSpPr>
          <p:spPr>
            <a:xfrm>
              <a:off x="2897825" y="1621675"/>
              <a:ext cx="7225" cy="6300"/>
            </a:xfrm>
            <a:custGeom>
              <a:avLst/>
              <a:gdLst/>
              <a:ahLst/>
              <a:cxnLst/>
              <a:rect l="l" t="t" r="r" b="b"/>
              <a:pathLst>
                <a:path w="289" h="252" extrusionOk="0">
                  <a:moveTo>
                    <a:pt x="86" y="126"/>
                  </a:moveTo>
                  <a:cubicBezTo>
                    <a:pt x="84" y="127"/>
                    <a:pt x="83" y="128"/>
                    <a:pt x="83" y="128"/>
                  </a:cubicBezTo>
                  <a:cubicBezTo>
                    <a:pt x="83" y="128"/>
                    <a:pt x="84" y="128"/>
                    <a:pt x="86" y="126"/>
                  </a:cubicBezTo>
                  <a:close/>
                  <a:moveTo>
                    <a:pt x="240" y="0"/>
                  </a:moveTo>
                  <a:cubicBezTo>
                    <a:pt x="232" y="0"/>
                    <a:pt x="224" y="2"/>
                    <a:pt x="216" y="7"/>
                  </a:cubicBezTo>
                  <a:cubicBezTo>
                    <a:pt x="194" y="22"/>
                    <a:pt x="172" y="40"/>
                    <a:pt x="157" y="60"/>
                  </a:cubicBezTo>
                  <a:cubicBezTo>
                    <a:pt x="142" y="77"/>
                    <a:pt x="124" y="95"/>
                    <a:pt x="106" y="110"/>
                  </a:cubicBezTo>
                  <a:lnTo>
                    <a:pt x="93" y="121"/>
                  </a:lnTo>
                  <a:lnTo>
                    <a:pt x="87" y="125"/>
                  </a:lnTo>
                  <a:cubicBezTo>
                    <a:pt x="86" y="126"/>
                    <a:pt x="86" y="126"/>
                    <a:pt x="86" y="126"/>
                  </a:cubicBezTo>
                  <a:lnTo>
                    <a:pt x="86" y="126"/>
                  </a:lnTo>
                  <a:cubicBezTo>
                    <a:pt x="87" y="126"/>
                    <a:pt x="88" y="125"/>
                    <a:pt x="89" y="125"/>
                  </a:cubicBezTo>
                  <a:lnTo>
                    <a:pt x="89" y="125"/>
                  </a:lnTo>
                  <a:cubicBezTo>
                    <a:pt x="76" y="134"/>
                    <a:pt x="65" y="143"/>
                    <a:pt x="54" y="154"/>
                  </a:cubicBezTo>
                  <a:cubicBezTo>
                    <a:pt x="43" y="163"/>
                    <a:pt x="34" y="174"/>
                    <a:pt x="23" y="185"/>
                  </a:cubicBezTo>
                  <a:lnTo>
                    <a:pt x="20" y="189"/>
                  </a:lnTo>
                  <a:lnTo>
                    <a:pt x="20" y="189"/>
                  </a:lnTo>
                  <a:cubicBezTo>
                    <a:pt x="18" y="191"/>
                    <a:pt x="14" y="197"/>
                    <a:pt x="14" y="200"/>
                  </a:cubicBezTo>
                  <a:cubicBezTo>
                    <a:pt x="10" y="205"/>
                    <a:pt x="8" y="209"/>
                    <a:pt x="5" y="215"/>
                  </a:cubicBezTo>
                  <a:cubicBezTo>
                    <a:pt x="1" y="229"/>
                    <a:pt x="8" y="240"/>
                    <a:pt x="19" y="246"/>
                  </a:cubicBezTo>
                  <a:lnTo>
                    <a:pt x="19" y="244"/>
                  </a:lnTo>
                  <a:cubicBezTo>
                    <a:pt x="23" y="248"/>
                    <a:pt x="30" y="248"/>
                    <a:pt x="36" y="251"/>
                  </a:cubicBezTo>
                  <a:cubicBezTo>
                    <a:pt x="39" y="251"/>
                    <a:pt x="39" y="250"/>
                    <a:pt x="38" y="250"/>
                  </a:cubicBezTo>
                  <a:lnTo>
                    <a:pt x="38" y="250"/>
                  </a:lnTo>
                  <a:cubicBezTo>
                    <a:pt x="43" y="251"/>
                    <a:pt x="48" y="252"/>
                    <a:pt x="53" y="252"/>
                  </a:cubicBezTo>
                  <a:cubicBezTo>
                    <a:pt x="55" y="252"/>
                    <a:pt x="58" y="251"/>
                    <a:pt x="60" y="251"/>
                  </a:cubicBezTo>
                  <a:cubicBezTo>
                    <a:pt x="76" y="251"/>
                    <a:pt x="91" y="246"/>
                    <a:pt x="106" y="242"/>
                  </a:cubicBezTo>
                  <a:cubicBezTo>
                    <a:pt x="133" y="233"/>
                    <a:pt x="157" y="218"/>
                    <a:pt x="179" y="200"/>
                  </a:cubicBezTo>
                  <a:cubicBezTo>
                    <a:pt x="201" y="183"/>
                    <a:pt x="223" y="165"/>
                    <a:pt x="243" y="143"/>
                  </a:cubicBezTo>
                  <a:cubicBezTo>
                    <a:pt x="254" y="130"/>
                    <a:pt x="262" y="117"/>
                    <a:pt x="271" y="103"/>
                  </a:cubicBezTo>
                  <a:cubicBezTo>
                    <a:pt x="275" y="99"/>
                    <a:pt x="278" y="93"/>
                    <a:pt x="280" y="88"/>
                  </a:cubicBezTo>
                  <a:cubicBezTo>
                    <a:pt x="284" y="75"/>
                    <a:pt x="289" y="62"/>
                    <a:pt x="289" y="49"/>
                  </a:cubicBezTo>
                  <a:cubicBezTo>
                    <a:pt x="289" y="31"/>
                    <a:pt x="280" y="16"/>
                    <a:pt x="265" y="7"/>
                  </a:cubicBezTo>
                  <a:cubicBezTo>
                    <a:pt x="257" y="2"/>
                    <a:pt x="249" y="0"/>
                    <a:pt x="24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8"/>
            <p:cNvSpPr/>
            <p:nvPr/>
          </p:nvSpPr>
          <p:spPr>
            <a:xfrm>
              <a:off x="2913375" y="1615900"/>
              <a:ext cx="11400" cy="4050"/>
            </a:xfrm>
            <a:custGeom>
              <a:avLst/>
              <a:gdLst/>
              <a:ahLst/>
              <a:cxnLst/>
              <a:rect l="l" t="t" r="r" b="b"/>
              <a:pathLst>
                <a:path w="456" h="162" extrusionOk="0">
                  <a:moveTo>
                    <a:pt x="403" y="1"/>
                  </a:moveTo>
                  <a:cubicBezTo>
                    <a:pt x="394" y="1"/>
                    <a:pt x="385" y="2"/>
                    <a:pt x="376" y="5"/>
                  </a:cubicBezTo>
                  <a:cubicBezTo>
                    <a:pt x="356" y="9"/>
                    <a:pt x="339" y="12"/>
                    <a:pt x="321" y="16"/>
                  </a:cubicBezTo>
                  <a:cubicBezTo>
                    <a:pt x="284" y="27"/>
                    <a:pt x="244" y="36"/>
                    <a:pt x="207" y="42"/>
                  </a:cubicBezTo>
                  <a:cubicBezTo>
                    <a:pt x="170" y="47"/>
                    <a:pt x="132" y="51"/>
                    <a:pt x="95" y="58"/>
                  </a:cubicBezTo>
                  <a:cubicBezTo>
                    <a:pt x="75" y="62"/>
                    <a:pt x="0" y="80"/>
                    <a:pt x="14" y="113"/>
                  </a:cubicBezTo>
                  <a:lnTo>
                    <a:pt x="14" y="115"/>
                  </a:lnTo>
                  <a:cubicBezTo>
                    <a:pt x="27" y="150"/>
                    <a:pt x="82" y="161"/>
                    <a:pt x="115" y="161"/>
                  </a:cubicBezTo>
                  <a:cubicBezTo>
                    <a:pt x="125" y="162"/>
                    <a:pt x="134" y="162"/>
                    <a:pt x="144" y="162"/>
                  </a:cubicBezTo>
                  <a:cubicBezTo>
                    <a:pt x="176" y="162"/>
                    <a:pt x="208" y="159"/>
                    <a:pt x="240" y="152"/>
                  </a:cubicBezTo>
                  <a:cubicBezTo>
                    <a:pt x="277" y="146"/>
                    <a:pt x="312" y="135"/>
                    <a:pt x="350" y="121"/>
                  </a:cubicBezTo>
                  <a:cubicBezTo>
                    <a:pt x="369" y="115"/>
                    <a:pt x="389" y="104"/>
                    <a:pt x="409" y="93"/>
                  </a:cubicBezTo>
                  <a:cubicBezTo>
                    <a:pt x="429" y="84"/>
                    <a:pt x="444" y="67"/>
                    <a:pt x="451" y="45"/>
                  </a:cubicBezTo>
                  <a:cubicBezTo>
                    <a:pt x="455" y="31"/>
                    <a:pt x="449" y="16"/>
                    <a:pt x="438" y="9"/>
                  </a:cubicBezTo>
                  <a:cubicBezTo>
                    <a:pt x="426" y="3"/>
                    <a:pt x="415" y="1"/>
                    <a:pt x="4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8"/>
            <p:cNvSpPr/>
            <p:nvPr/>
          </p:nvSpPr>
          <p:spPr>
            <a:xfrm>
              <a:off x="2924300" y="1660550"/>
              <a:ext cx="59875" cy="21125"/>
            </a:xfrm>
            <a:custGeom>
              <a:avLst/>
              <a:gdLst/>
              <a:ahLst/>
              <a:cxnLst/>
              <a:rect l="l" t="t" r="r" b="b"/>
              <a:pathLst>
                <a:path w="2395" h="845" extrusionOk="0">
                  <a:moveTo>
                    <a:pt x="1865" y="0"/>
                  </a:moveTo>
                  <a:lnTo>
                    <a:pt x="442" y="167"/>
                  </a:lnTo>
                  <a:cubicBezTo>
                    <a:pt x="343" y="224"/>
                    <a:pt x="260" y="308"/>
                    <a:pt x="203" y="404"/>
                  </a:cubicBezTo>
                  <a:cubicBezTo>
                    <a:pt x="115" y="562"/>
                    <a:pt x="1" y="815"/>
                    <a:pt x="1" y="815"/>
                  </a:cubicBezTo>
                  <a:cubicBezTo>
                    <a:pt x="1" y="815"/>
                    <a:pt x="149" y="845"/>
                    <a:pt x="342" y="845"/>
                  </a:cubicBezTo>
                  <a:cubicBezTo>
                    <a:pt x="463" y="845"/>
                    <a:pt x="600" y="833"/>
                    <a:pt x="730" y="795"/>
                  </a:cubicBezTo>
                  <a:cubicBezTo>
                    <a:pt x="1063" y="699"/>
                    <a:pt x="1839" y="305"/>
                    <a:pt x="1839" y="305"/>
                  </a:cubicBezTo>
                  <a:lnTo>
                    <a:pt x="2076" y="224"/>
                  </a:lnTo>
                  <a:lnTo>
                    <a:pt x="2394" y="231"/>
                  </a:lnTo>
                  <a:lnTo>
                    <a:pt x="1865"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8"/>
            <p:cNvSpPr/>
            <p:nvPr/>
          </p:nvSpPr>
          <p:spPr>
            <a:xfrm>
              <a:off x="2881800" y="1658725"/>
              <a:ext cx="143550" cy="191675"/>
            </a:xfrm>
            <a:custGeom>
              <a:avLst/>
              <a:gdLst/>
              <a:ahLst/>
              <a:cxnLst/>
              <a:rect l="l" t="t" r="r" b="b"/>
              <a:pathLst>
                <a:path w="5742" h="7667" extrusionOk="0">
                  <a:moveTo>
                    <a:pt x="2199" y="1"/>
                  </a:moveTo>
                  <a:lnTo>
                    <a:pt x="2199" y="1"/>
                  </a:lnTo>
                  <a:cubicBezTo>
                    <a:pt x="1202" y="776"/>
                    <a:pt x="1393" y="2720"/>
                    <a:pt x="1567" y="3811"/>
                  </a:cubicBezTo>
                  <a:cubicBezTo>
                    <a:pt x="1742" y="4903"/>
                    <a:pt x="97" y="5930"/>
                    <a:pt x="49" y="5946"/>
                  </a:cubicBezTo>
                  <a:cubicBezTo>
                    <a:pt x="1" y="5961"/>
                    <a:pt x="286" y="6167"/>
                    <a:pt x="572" y="6214"/>
                  </a:cubicBezTo>
                  <a:cubicBezTo>
                    <a:pt x="855" y="6262"/>
                    <a:pt x="1536" y="7180"/>
                    <a:pt x="2500" y="7542"/>
                  </a:cubicBezTo>
                  <a:cubicBezTo>
                    <a:pt x="2739" y="7633"/>
                    <a:pt x="3058" y="7667"/>
                    <a:pt x="3404" y="7667"/>
                  </a:cubicBezTo>
                  <a:cubicBezTo>
                    <a:pt x="4453" y="7667"/>
                    <a:pt x="5741" y="7353"/>
                    <a:pt x="5741" y="7353"/>
                  </a:cubicBezTo>
                  <a:cubicBezTo>
                    <a:pt x="5741" y="7353"/>
                    <a:pt x="5142" y="2056"/>
                    <a:pt x="4841" y="1184"/>
                  </a:cubicBezTo>
                  <a:cubicBezTo>
                    <a:pt x="4540" y="315"/>
                    <a:pt x="3686" y="78"/>
                    <a:pt x="3686" y="78"/>
                  </a:cubicBezTo>
                  <a:cubicBezTo>
                    <a:pt x="3686" y="78"/>
                    <a:pt x="3053" y="381"/>
                    <a:pt x="2610" y="381"/>
                  </a:cubicBezTo>
                  <a:cubicBezTo>
                    <a:pt x="2168" y="381"/>
                    <a:pt x="2199" y="1"/>
                    <a:pt x="2199"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8"/>
            <p:cNvSpPr/>
            <p:nvPr/>
          </p:nvSpPr>
          <p:spPr>
            <a:xfrm>
              <a:off x="2876325" y="1687400"/>
              <a:ext cx="131450" cy="134750"/>
            </a:xfrm>
            <a:custGeom>
              <a:avLst/>
              <a:gdLst/>
              <a:ahLst/>
              <a:cxnLst/>
              <a:rect l="l" t="t" r="r" b="b"/>
              <a:pathLst>
                <a:path w="5258" h="5390" extrusionOk="0">
                  <a:moveTo>
                    <a:pt x="3527" y="0"/>
                  </a:moveTo>
                  <a:cubicBezTo>
                    <a:pt x="3134" y="1724"/>
                    <a:pt x="3022" y="3771"/>
                    <a:pt x="3022" y="3771"/>
                  </a:cubicBezTo>
                  <a:cubicBezTo>
                    <a:pt x="3022" y="3771"/>
                    <a:pt x="870" y="3064"/>
                    <a:pt x="237" y="2644"/>
                  </a:cubicBezTo>
                  <a:cubicBezTo>
                    <a:pt x="119" y="2827"/>
                    <a:pt x="0" y="3070"/>
                    <a:pt x="127" y="3246"/>
                  </a:cubicBezTo>
                  <a:cubicBezTo>
                    <a:pt x="158" y="3283"/>
                    <a:pt x="193" y="3318"/>
                    <a:pt x="235" y="3347"/>
                  </a:cubicBezTo>
                  <a:cubicBezTo>
                    <a:pt x="920" y="3887"/>
                    <a:pt x="1627" y="4401"/>
                    <a:pt x="2357" y="4889"/>
                  </a:cubicBezTo>
                  <a:cubicBezTo>
                    <a:pt x="2614" y="5060"/>
                    <a:pt x="2877" y="5231"/>
                    <a:pt x="3171" y="5324"/>
                  </a:cubicBezTo>
                  <a:cubicBezTo>
                    <a:pt x="3305" y="5366"/>
                    <a:pt x="3448" y="5390"/>
                    <a:pt x="3589" y="5390"/>
                  </a:cubicBezTo>
                  <a:cubicBezTo>
                    <a:pt x="3757" y="5390"/>
                    <a:pt x="3924" y="5355"/>
                    <a:pt x="4072" y="5275"/>
                  </a:cubicBezTo>
                  <a:cubicBezTo>
                    <a:pt x="4236" y="5187"/>
                    <a:pt x="4370" y="5047"/>
                    <a:pt x="4485" y="4898"/>
                  </a:cubicBezTo>
                  <a:cubicBezTo>
                    <a:pt x="5165" y="4010"/>
                    <a:pt x="5258" y="2807"/>
                    <a:pt x="5192" y="1691"/>
                  </a:cubicBezTo>
                  <a:cubicBezTo>
                    <a:pt x="5161" y="1142"/>
                    <a:pt x="5095" y="591"/>
                    <a:pt x="4909" y="77"/>
                  </a:cubicBezTo>
                  <a:lnTo>
                    <a:pt x="4829" y="68"/>
                  </a:lnTo>
                  <a:cubicBezTo>
                    <a:pt x="4553" y="42"/>
                    <a:pt x="4274" y="26"/>
                    <a:pt x="3997" y="18"/>
                  </a:cubicBezTo>
                  <a:cubicBezTo>
                    <a:pt x="3850" y="11"/>
                    <a:pt x="3687" y="0"/>
                    <a:pt x="35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8"/>
            <p:cNvSpPr/>
            <p:nvPr/>
          </p:nvSpPr>
          <p:spPr>
            <a:xfrm>
              <a:off x="2852875" y="1734125"/>
              <a:ext cx="32200" cy="35750"/>
            </a:xfrm>
            <a:custGeom>
              <a:avLst/>
              <a:gdLst/>
              <a:ahLst/>
              <a:cxnLst/>
              <a:rect l="l" t="t" r="r" b="b"/>
              <a:pathLst>
                <a:path w="1288" h="1430" extrusionOk="0">
                  <a:moveTo>
                    <a:pt x="101" y="0"/>
                  </a:moveTo>
                  <a:cubicBezTo>
                    <a:pt x="81" y="0"/>
                    <a:pt x="63" y="7"/>
                    <a:pt x="46" y="22"/>
                  </a:cubicBezTo>
                  <a:cubicBezTo>
                    <a:pt x="11" y="59"/>
                    <a:pt x="0" y="112"/>
                    <a:pt x="13" y="160"/>
                  </a:cubicBezTo>
                  <a:cubicBezTo>
                    <a:pt x="29" y="204"/>
                    <a:pt x="53" y="246"/>
                    <a:pt x="84" y="279"/>
                  </a:cubicBezTo>
                  <a:cubicBezTo>
                    <a:pt x="117" y="312"/>
                    <a:pt x="143" y="351"/>
                    <a:pt x="163" y="391"/>
                  </a:cubicBezTo>
                  <a:lnTo>
                    <a:pt x="84" y="343"/>
                  </a:lnTo>
                  <a:cubicBezTo>
                    <a:pt x="75" y="337"/>
                    <a:pt x="66" y="332"/>
                    <a:pt x="57" y="332"/>
                  </a:cubicBezTo>
                  <a:cubicBezTo>
                    <a:pt x="52" y="332"/>
                    <a:pt x="47" y="333"/>
                    <a:pt x="42" y="336"/>
                  </a:cubicBezTo>
                  <a:cubicBezTo>
                    <a:pt x="35" y="343"/>
                    <a:pt x="29" y="354"/>
                    <a:pt x="27" y="362"/>
                  </a:cubicBezTo>
                  <a:cubicBezTo>
                    <a:pt x="11" y="406"/>
                    <a:pt x="0" y="455"/>
                    <a:pt x="16" y="496"/>
                  </a:cubicBezTo>
                  <a:cubicBezTo>
                    <a:pt x="24" y="514"/>
                    <a:pt x="35" y="529"/>
                    <a:pt x="49" y="542"/>
                  </a:cubicBezTo>
                  <a:lnTo>
                    <a:pt x="150" y="654"/>
                  </a:lnTo>
                  <a:cubicBezTo>
                    <a:pt x="146" y="656"/>
                    <a:pt x="142" y="656"/>
                    <a:pt x="139" y="656"/>
                  </a:cubicBezTo>
                  <a:cubicBezTo>
                    <a:pt x="121" y="656"/>
                    <a:pt x="102" y="644"/>
                    <a:pt x="84" y="644"/>
                  </a:cubicBezTo>
                  <a:cubicBezTo>
                    <a:pt x="79" y="644"/>
                    <a:pt x="73" y="645"/>
                    <a:pt x="68" y="648"/>
                  </a:cubicBezTo>
                  <a:cubicBezTo>
                    <a:pt x="46" y="663"/>
                    <a:pt x="35" y="692"/>
                    <a:pt x="44" y="716"/>
                  </a:cubicBezTo>
                  <a:cubicBezTo>
                    <a:pt x="51" y="740"/>
                    <a:pt x="64" y="762"/>
                    <a:pt x="82" y="780"/>
                  </a:cubicBezTo>
                  <a:lnTo>
                    <a:pt x="251" y="977"/>
                  </a:lnTo>
                  <a:cubicBezTo>
                    <a:pt x="240" y="982"/>
                    <a:pt x="229" y="984"/>
                    <a:pt x="217" y="984"/>
                  </a:cubicBezTo>
                  <a:cubicBezTo>
                    <a:pt x="199" y="984"/>
                    <a:pt x="180" y="980"/>
                    <a:pt x="163" y="977"/>
                  </a:cubicBezTo>
                  <a:cubicBezTo>
                    <a:pt x="159" y="977"/>
                    <a:pt x="156" y="977"/>
                    <a:pt x="153" y="977"/>
                  </a:cubicBezTo>
                  <a:cubicBezTo>
                    <a:pt x="124" y="977"/>
                    <a:pt x="98" y="994"/>
                    <a:pt x="86" y="1021"/>
                  </a:cubicBezTo>
                  <a:cubicBezTo>
                    <a:pt x="79" y="1041"/>
                    <a:pt x="82" y="1063"/>
                    <a:pt x="90" y="1083"/>
                  </a:cubicBezTo>
                  <a:cubicBezTo>
                    <a:pt x="112" y="1131"/>
                    <a:pt x="158" y="1153"/>
                    <a:pt x="202" y="1171"/>
                  </a:cubicBezTo>
                  <a:cubicBezTo>
                    <a:pt x="433" y="1263"/>
                    <a:pt x="675" y="1326"/>
                    <a:pt x="921" y="1359"/>
                  </a:cubicBezTo>
                  <a:cubicBezTo>
                    <a:pt x="1024" y="1373"/>
                    <a:pt x="1129" y="1384"/>
                    <a:pt x="1224" y="1430"/>
                  </a:cubicBezTo>
                  <a:lnTo>
                    <a:pt x="1287" y="1063"/>
                  </a:lnTo>
                  <a:cubicBezTo>
                    <a:pt x="1191" y="997"/>
                    <a:pt x="1186" y="176"/>
                    <a:pt x="1140" y="165"/>
                  </a:cubicBezTo>
                  <a:cubicBezTo>
                    <a:pt x="1139" y="164"/>
                    <a:pt x="1138" y="164"/>
                    <a:pt x="1137" y="164"/>
                  </a:cubicBezTo>
                  <a:cubicBezTo>
                    <a:pt x="1092" y="164"/>
                    <a:pt x="1052" y="321"/>
                    <a:pt x="1037" y="406"/>
                  </a:cubicBezTo>
                  <a:cubicBezTo>
                    <a:pt x="1028" y="496"/>
                    <a:pt x="1026" y="586"/>
                    <a:pt x="1033" y="676"/>
                  </a:cubicBezTo>
                  <a:cubicBezTo>
                    <a:pt x="727" y="523"/>
                    <a:pt x="490" y="228"/>
                    <a:pt x="200" y="40"/>
                  </a:cubicBezTo>
                  <a:cubicBezTo>
                    <a:pt x="171" y="19"/>
                    <a:pt x="135" y="0"/>
                    <a:pt x="10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8"/>
            <p:cNvSpPr/>
            <p:nvPr/>
          </p:nvSpPr>
          <p:spPr>
            <a:xfrm>
              <a:off x="2862150" y="1730000"/>
              <a:ext cx="7500" cy="5775"/>
            </a:xfrm>
            <a:custGeom>
              <a:avLst/>
              <a:gdLst/>
              <a:ahLst/>
              <a:cxnLst/>
              <a:rect l="l" t="t" r="r" b="b"/>
              <a:pathLst>
                <a:path w="300" h="231" extrusionOk="0">
                  <a:moveTo>
                    <a:pt x="150" y="0"/>
                  </a:moveTo>
                  <a:cubicBezTo>
                    <a:pt x="0" y="0"/>
                    <a:pt x="0" y="231"/>
                    <a:pt x="150" y="231"/>
                  </a:cubicBezTo>
                  <a:cubicBezTo>
                    <a:pt x="299" y="231"/>
                    <a:pt x="299" y="0"/>
                    <a:pt x="15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8"/>
            <p:cNvSpPr/>
            <p:nvPr/>
          </p:nvSpPr>
          <p:spPr>
            <a:xfrm>
              <a:off x="2853525" y="1702500"/>
              <a:ext cx="3800" cy="12750"/>
            </a:xfrm>
            <a:custGeom>
              <a:avLst/>
              <a:gdLst/>
              <a:ahLst/>
              <a:cxnLst/>
              <a:rect l="l" t="t" r="r" b="b"/>
              <a:pathLst>
                <a:path w="152" h="510" extrusionOk="0">
                  <a:moveTo>
                    <a:pt x="36" y="0"/>
                  </a:moveTo>
                  <a:cubicBezTo>
                    <a:pt x="26" y="0"/>
                    <a:pt x="16" y="8"/>
                    <a:pt x="12" y="20"/>
                  </a:cubicBezTo>
                  <a:cubicBezTo>
                    <a:pt x="1" y="55"/>
                    <a:pt x="16" y="99"/>
                    <a:pt x="23" y="134"/>
                  </a:cubicBezTo>
                  <a:cubicBezTo>
                    <a:pt x="29" y="176"/>
                    <a:pt x="38" y="217"/>
                    <a:pt x="47" y="257"/>
                  </a:cubicBezTo>
                  <a:cubicBezTo>
                    <a:pt x="62" y="336"/>
                    <a:pt x="82" y="415"/>
                    <a:pt x="104" y="494"/>
                  </a:cubicBezTo>
                  <a:cubicBezTo>
                    <a:pt x="107" y="504"/>
                    <a:pt x="117" y="509"/>
                    <a:pt x="127" y="509"/>
                  </a:cubicBezTo>
                  <a:cubicBezTo>
                    <a:pt x="139" y="509"/>
                    <a:pt x="151" y="502"/>
                    <a:pt x="150" y="488"/>
                  </a:cubicBezTo>
                  <a:cubicBezTo>
                    <a:pt x="141" y="404"/>
                    <a:pt x="128" y="325"/>
                    <a:pt x="115" y="242"/>
                  </a:cubicBezTo>
                  <a:cubicBezTo>
                    <a:pt x="108" y="202"/>
                    <a:pt x="102" y="165"/>
                    <a:pt x="93" y="125"/>
                  </a:cubicBezTo>
                  <a:cubicBezTo>
                    <a:pt x="84" y="86"/>
                    <a:pt x="80" y="40"/>
                    <a:pt x="53" y="9"/>
                  </a:cubicBezTo>
                  <a:cubicBezTo>
                    <a:pt x="48" y="3"/>
                    <a:pt x="42"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8"/>
            <p:cNvSpPr/>
            <p:nvPr/>
          </p:nvSpPr>
          <p:spPr>
            <a:xfrm>
              <a:off x="2862600" y="1706100"/>
              <a:ext cx="2375" cy="9200"/>
            </a:xfrm>
            <a:custGeom>
              <a:avLst/>
              <a:gdLst/>
              <a:ahLst/>
              <a:cxnLst/>
              <a:rect l="l" t="t" r="r" b="b"/>
              <a:pathLst>
                <a:path w="95" h="368" extrusionOk="0">
                  <a:moveTo>
                    <a:pt x="70" y="0"/>
                  </a:moveTo>
                  <a:cubicBezTo>
                    <a:pt x="62" y="0"/>
                    <a:pt x="55" y="4"/>
                    <a:pt x="51" y="12"/>
                  </a:cubicBezTo>
                  <a:cubicBezTo>
                    <a:pt x="40" y="38"/>
                    <a:pt x="33" y="65"/>
                    <a:pt x="31" y="93"/>
                  </a:cubicBezTo>
                  <a:cubicBezTo>
                    <a:pt x="26" y="122"/>
                    <a:pt x="22" y="153"/>
                    <a:pt x="18" y="181"/>
                  </a:cubicBezTo>
                  <a:cubicBezTo>
                    <a:pt x="7" y="238"/>
                    <a:pt x="0" y="295"/>
                    <a:pt x="2" y="352"/>
                  </a:cubicBezTo>
                  <a:cubicBezTo>
                    <a:pt x="2" y="362"/>
                    <a:pt x="11" y="368"/>
                    <a:pt x="19" y="368"/>
                  </a:cubicBezTo>
                  <a:cubicBezTo>
                    <a:pt x="26" y="368"/>
                    <a:pt x="32" y="364"/>
                    <a:pt x="35" y="357"/>
                  </a:cubicBezTo>
                  <a:lnTo>
                    <a:pt x="35" y="355"/>
                  </a:lnTo>
                  <a:cubicBezTo>
                    <a:pt x="53" y="300"/>
                    <a:pt x="66" y="245"/>
                    <a:pt x="73" y="188"/>
                  </a:cubicBezTo>
                  <a:cubicBezTo>
                    <a:pt x="77" y="159"/>
                    <a:pt x="81" y="133"/>
                    <a:pt x="86" y="104"/>
                  </a:cubicBezTo>
                  <a:cubicBezTo>
                    <a:pt x="92" y="76"/>
                    <a:pt x="94" y="45"/>
                    <a:pt x="92" y="16"/>
                  </a:cubicBezTo>
                  <a:cubicBezTo>
                    <a:pt x="89" y="6"/>
                    <a:pt x="79" y="0"/>
                    <a:pt x="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8"/>
            <p:cNvSpPr/>
            <p:nvPr/>
          </p:nvSpPr>
          <p:spPr>
            <a:xfrm>
              <a:off x="2871200" y="1710525"/>
              <a:ext cx="2325" cy="5650"/>
            </a:xfrm>
            <a:custGeom>
              <a:avLst/>
              <a:gdLst/>
              <a:ahLst/>
              <a:cxnLst/>
              <a:rect l="l" t="t" r="r" b="b"/>
              <a:pathLst>
                <a:path w="93" h="226" extrusionOk="0">
                  <a:moveTo>
                    <a:pt x="82" y="1"/>
                  </a:moveTo>
                  <a:cubicBezTo>
                    <a:pt x="79" y="1"/>
                    <a:pt x="76" y="2"/>
                    <a:pt x="73" y="6"/>
                  </a:cubicBezTo>
                  <a:cubicBezTo>
                    <a:pt x="65" y="22"/>
                    <a:pt x="58" y="39"/>
                    <a:pt x="54" y="55"/>
                  </a:cubicBezTo>
                  <a:lnTo>
                    <a:pt x="43" y="81"/>
                  </a:lnTo>
                  <a:cubicBezTo>
                    <a:pt x="40" y="90"/>
                    <a:pt x="36" y="96"/>
                    <a:pt x="32" y="105"/>
                  </a:cubicBezTo>
                  <a:cubicBezTo>
                    <a:pt x="27" y="120"/>
                    <a:pt x="23" y="138"/>
                    <a:pt x="16" y="156"/>
                  </a:cubicBezTo>
                  <a:cubicBezTo>
                    <a:pt x="10" y="173"/>
                    <a:pt x="5" y="191"/>
                    <a:pt x="3" y="208"/>
                  </a:cubicBezTo>
                  <a:cubicBezTo>
                    <a:pt x="0" y="219"/>
                    <a:pt x="9" y="225"/>
                    <a:pt x="17" y="225"/>
                  </a:cubicBezTo>
                  <a:cubicBezTo>
                    <a:pt x="22" y="225"/>
                    <a:pt x="28" y="222"/>
                    <a:pt x="29" y="215"/>
                  </a:cubicBezTo>
                  <a:lnTo>
                    <a:pt x="29" y="217"/>
                  </a:lnTo>
                  <a:cubicBezTo>
                    <a:pt x="34" y="208"/>
                    <a:pt x="38" y="200"/>
                    <a:pt x="40" y="191"/>
                  </a:cubicBezTo>
                  <a:lnTo>
                    <a:pt x="49" y="164"/>
                  </a:lnTo>
                  <a:cubicBezTo>
                    <a:pt x="56" y="149"/>
                    <a:pt x="60" y="131"/>
                    <a:pt x="67" y="116"/>
                  </a:cubicBezTo>
                  <a:cubicBezTo>
                    <a:pt x="69" y="107"/>
                    <a:pt x="69" y="98"/>
                    <a:pt x="71" y="92"/>
                  </a:cubicBezTo>
                  <a:lnTo>
                    <a:pt x="78" y="66"/>
                  </a:lnTo>
                  <a:cubicBezTo>
                    <a:pt x="84" y="48"/>
                    <a:pt x="89" y="30"/>
                    <a:pt x="91" y="13"/>
                  </a:cubicBezTo>
                  <a:cubicBezTo>
                    <a:pt x="92" y="6"/>
                    <a:pt x="87"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8"/>
            <p:cNvSpPr/>
            <p:nvPr/>
          </p:nvSpPr>
          <p:spPr>
            <a:xfrm>
              <a:off x="2879825" y="1715175"/>
              <a:ext cx="5025" cy="7875"/>
            </a:xfrm>
            <a:custGeom>
              <a:avLst/>
              <a:gdLst/>
              <a:ahLst/>
              <a:cxnLst/>
              <a:rect l="l" t="t" r="r" b="b"/>
              <a:pathLst>
                <a:path w="201" h="315" extrusionOk="0">
                  <a:moveTo>
                    <a:pt x="175" y="1"/>
                  </a:moveTo>
                  <a:cubicBezTo>
                    <a:pt x="169" y="1"/>
                    <a:pt x="164" y="3"/>
                    <a:pt x="159" y="7"/>
                  </a:cubicBezTo>
                  <a:cubicBezTo>
                    <a:pt x="141" y="27"/>
                    <a:pt x="128" y="49"/>
                    <a:pt x="115" y="73"/>
                  </a:cubicBezTo>
                  <a:cubicBezTo>
                    <a:pt x="104" y="95"/>
                    <a:pt x="91" y="117"/>
                    <a:pt x="80" y="139"/>
                  </a:cubicBezTo>
                  <a:cubicBezTo>
                    <a:pt x="56" y="183"/>
                    <a:pt x="34" y="229"/>
                    <a:pt x="12" y="275"/>
                  </a:cubicBezTo>
                  <a:cubicBezTo>
                    <a:pt x="1" y="296"/>
                    <a:pt x="18" y="315"/>
                    <a:pt x="35" y="315"/>
                  </a:cubicBezTo>
                  <a:cubicBezTo>
                    <a:pt x="43" y="315"/>
                    <a:pt x="50" y="311"/>
                    <a:pt x="56" y="303"/>
                  </a:cubicBezTo>
                  <a:lnTo>
                    <a:pt x="56" y="301"/>
                  </a:lnTo>
                  <a:cubicBezTo>
                    <a:pt x="82" y="257"/>
                    <a:pt x="106" y="211"/>
                    <a:pt x="130" y="167"/>
                  </a:cubicBezTo>
                  <a:cubicBezTo>
                    <a:pt x="141" y="145"/>
                    <a:pt x="154" y="123"/>
                    <a:pt x="165" y="101"/>
                  </a:cubicBezTo>
                  <a:cubicBezTo>
                    <a:pt x="179" y="79"/>
                    <a:pt x="189" y="55"/>
                    <a:pt x="196" y="29"/>
                  </a:cubicBezTo>
                  <a:cubicBezTo>
                    <a:pt x="201" y="13"/>
                    <a:pt x="189" y="1"/>
                    <a:pt x="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8"/>
            <p:cNvSpPr/>
            <p:nvPr/>
          </p:nvSpPr>
          <p:spPr>
            <a:xfrm>
              <a:off x="2885850" y="1721500"/>
              <a:ext cx="7575" cy="5050"/>
            </a:xfrm>
            <a:custGeom>
              <a:avLst/>
              <a:gdLst/>
              <a:ahLst/>
              <a:cxnLst/>
              <a:rect l="l" t="t" r="r" b="b"/>
              <a:pathLst>
                <a:path w="303" h="202" extrusionOk="0">
                  <a:moveTo>
                    <a:pt x="282" y="1"/>
                  </a:moveTo>
                  <a:cubicBezTo>
                    <a:pt x="280" y="1"/>
                    <a:pt x="278" y="1"/>
                    <a:pt x="276" y="2"/>
                  </a:cubicBezTo>
                  <a:cubicBezTo>
                    <a:pt x="249" y="6"/>
                    <a:pt x="225" y="15"/>
                    <a:pt x="201" y="28"/>
                  </a:cubicBezTo>
                  <a:cubicBezTo>
                    <a:pt x="177" y="39"/>
                    <a:pt x="155" y="53"/>
                    <a:pt x="133" y="68"/>
                  </a:cubicBezTo>
                  <a:cubicBezTo>
                    <a:pt x="89" y="97"/>
                    <a:pt x="50" y="129"/>
                    <a:pt x="14" y="169"/>
                  </a:cubicBezTo>
                  <a:cubicBezTo>
                    <a:pt x="1" y="182"/>
                    <a:pt x="13" y="201"/>
                    <a:pt x="28" y="201"/>
                  </a:cubicBezTo>
                  <a:cubicBezTo>
                    <a:pt x="32" y="201"/>
                    <a:pt x="37" y="199"/>
                    <a:pt x="41" y="195"/>
                  </a:cubicBezTo>
                  <a:cubicBezTo>
                    <a:pt x="74" y="158"/>
                    <a:pt x="113" y="127"/>
                    <a:pt x="155" y="99"/>
                  </a:cubicBezTo>
                  <a:cubicBezTo>
                    <a:pt x="175" y="86"/>
                    <a:pt x="197" y="75"/>
                    <a:pt x="219" y="64"/>
                  </a:cubicBezTo>
                  <a:cubicBezTo>
                    <a:pt x="241" y="53"/>
                    <a:pt x="265" y="44"/>
                    <a:pt x="287" y="31"/>
                  </a:cubicBezTo>
                  <a:cubicBezTo>
                    <a:pt x="302" y="21"/>
                    <a:pt x="295" y="1"/>
                    <a:pt x="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8"/>
            <p:cNvSpPr/>
            <p:nvPr/>
          </p:nvSpPr>
          <p:spPr>
            <a:xfrm>
              <a:off x="2887500" y="1731325"/>
              <a:ext cx="8550" cy="2550"/>
            </a:xfrm>
            <a:custGeom>
              <a:avLst/>
              <a:gdLst/>
              <a:ahLst/>
              <a:cxnLst/>
              <a:rect l="l" t="t" r="r" b="b"/>
              <a:pathLst>
                <a:path w="342" h="102" extrusionOk="0">
                  <a:moveTo>
                    <a:pt x="324" y="0"/>
                  </a:moveTo>
                  <a:cubicBezTo>
                    <a:pt x="298" y="4"/>
                    <a:pt x="273" y="11"/>
                    <a:pt x="247" y="15"/>
                  </a:cubicBezTo>
                  <a:cubicBezTo>
                    <a:pt x="223" y="20"/>
                    <a:pt x="199" y="24"/>
                    <a:pt x="177" y="31"/>
                  </a:cubicBezTo>
                  <a:cubicBezTo>
                    <a:pt x="126" y="42"/>
                    <a:pt x="76" y="53"/>
                    <a:pt x="27" y="61"/>
                  </a:cubicBezTo>
                  <a:cubicBezTo>
                    <a:pt x="0" y="66"/>
                    <a:pt x="11" y="101"/>
                    <a:pt x="33" y="101"/>
                  </a:cubicBezTo>
                  <a:cubicBezTo>
                    <a:pt x="34" y="101"/>
                    <a:pt x="35" y="101"/>
                    <a:pt x="36" y="101"/>
                  </a:cubicBezTo>
                  <a:cubicBezTo>
                    <a:pt x="87" y="92"/>
                    <a:pt x="137" y="83"/>
                    <a:pt x="188" y="72"/>
                  </a:cubicBezTo>
                  <a:cubicBezTo>
                    <a:pt x="212" y="68"/>
                    <a:pt x="234" y="59"/>
                    <a:pt x="258" y="53"/>
                  </a:cubicBezTo>
                  <a:cubicBezTo>
                    <a:pt x="282" y="44"/>
                    <a:pt x="306" y="35"/>
                    <a:pt x="331" y="24"/>
                  </a:cubicBezTo>
                  <a:cubicBezTo>
                    <a:pt x="341" y="20"/>
                    <a:pt x="337" y="0"/>
                    <a:pt x="3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8"/>
            <p:cNvSpPr/>
            <p:nvPr/>
          </p:nvSpPr>
          <p:spPr>
            <a:xfrm>
              <a:off x="2891075" y="1740425"/>
              <a:ext cx="7400" cy="1625"/>
            </a:xfrm>
            <a:custGeom>
              <a:avLst/>
              <a:gdLst/>
              <a:ahLst/>
              <a:cxnLst/>
              <a:rect l="l" t="t" r="r" b="b"/>
              <a:pathLst>
                <a:path w="296" h="65" extrusionOk="0">
                  <a:moveTo>
                    <a:pt x="242" y="1"/>
                  </a:moveTo>
                  <a:lnTo>
                    <a:pt x="214" y="3"/>
                  </a:lnTo>
                  <a:cubicBezTo>
                    <a:pt x="192" y="5"/>
                    <a:pt x="172" y="5"/>
                    <a:pt x="150" y="9"/>
                  </a:cubicBezTo>
                  <a:cubicBezTo>
                    <a:pt x="106" y="14"/>
                    <a:pt x="65" y="18"/>
                    <a:pt x="23" y="27"/>
                  </a:cubicBezTo>
                  <a:cubicBezTo>
                    <a:pt x="1" y="31"/>
                    <a:pt x="7" y="64"/>
                    <a:pt x="27" y="64"/>
                  </a:cubicBezTo>
                  <a:cubicBezTo>
                    <a:pt x="69" y="64"/>
                    <a:pt x="108" y="62"/>
                    <a:pt x="150" y="60"/>
                  </a:cubicBezTo>
                  <a:cubicBezTo>
                    <a:pt x="172" y="58"/>
                    <a:pt x="192" y="53"/>
                    <a:pt x="214" y="51"/>
                  </a:cubicBezTo>
                  <a:cubicBezTo>
                    <a:pt x="234" y="49"/>
                    <a:pt x="256" y="47"/>
                    <a:pt x="275" y="40"/>
                  </a:cubicBezTo>
                  <a:cubicBezTo>
                    <a:pt x="291" y="34"/>
                    <a:pt x="295" y="7"/>
                    <a:pt x="275" y="3"/>
                  </a:cubicBezTo>
                  <a:cubicBezTo>
                    <a:pt x="264" y="1"/>
                    <a:pt x="253" y="1"/>
                    <a:pt x="2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8"/>
            <p:cNvSpPr/>
            <p:nvPr/>
          </p:nvSpPr>
          <p:spPr>
            <a:xfrm>
              <a:off x="2890775" y="1749200"/>
              <a:ext cx="9950" cy="2125"/>
            </a:xfrm>
            <a:custGeom>
              <a:avLst/>
              <a:gdLst/>
              <a:ahLst/>
              <a:cxnLst/>
              <a:rect l="l" t="t" r="r" b="b"/>
              <a:pathLst>
                <a:path w="398" h="85" extrusionOk="0">
                  <a:moveTo>
                    <a:pt x="20" y="1"/>
                  </a:moveTo>
                  <a:cubicBezTo>
                    <a:pt x="4" y="1"/>
                    <a:pt x="0" y="30"/>
                    <a:pt x="17" y="32"/>
                  </a:cubicBezTo>
                  <a:cubicBezTo>
                    <a:pt x="79" y="43"/>
                    <a:pt x="138" y="54"/>
                    <a:pt x="200" y="65"/>
                  </a:cubicBezTo>
                  <a:cubicBezTo>
                    <a:pt x="259" y="76"/>
                    <a:pt x="320" y="82"/>
                    <a:pt x="382" y="84"/>
                  </a:cubicBezTo>
                  <a:cubicBezTo>
                    <a:pt x="395" y="84"/>
                    <a:pt x="397" y="65"/>
                    <a:pt x="384" y="60"/>
                  </a:cubicBezTo>
                  <a:cubicBezTo>
                    <a:pt x="325" y="45"/>
                    <a:pt x="263" y="32"/>
                    <a:pt x="204" y="25"/>
                  </a:cubicBezTo>
                  <a:cubicBezTo>
                    <a:pt x="142" y="16"/>
                    <a:pt x="83" y="8"/>
                    <a:pt x="22" y="1"/>
                  </a:cubicBezTo>
                  <a:cubicBezTo>
                    <a:pt x="21" y="1"/>
                    <a:pt x="20" y="1"/>
                    <a:pt x="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8"/>
            <p:cNvSpPr/>
            <p:nvPr/>
          </p:nvSpPr>
          <p:spPr>
            <a:xfrm>
              <a:off x="2756350" y="1641625"/>
              <a:ext cx="127075" cy="69725"/>
            </a:xfrm>
            <a:custGeom>
              <a:avLst/>
              <a:gdLst/>
              <a:ahLst/>
              <a:cxnLst/>
              <a:rect l="l" t="t" r="r" b="b"/>
              <a:pathLst>
                <a:path w="5083" h="2789" extrusionOk="0">
                  <a:moveTo>
                    <a:pt x="3685" y="1"/>
                  </a:moveTo>
                  <a:cubicBezTo>
                    <a:pt x="3662" y="1"/>
                    <a:pt x="3637" y="2"/>
                    <a:pt x="3611" y="4"/>
                  </a:cubicBezTo>
                  <a:cubicBezTo>
                    <a:pt x="3231" y="37"/>
                    <a:pt x="1823" y="641"/>
                    <a:pt x="1050" y="1333"/>
                  </a:cubicBezTo>
                  <a:lnTo>
                    <a:pt x="0" y="2270"/>
                  </a:lnTo>
                  <a:lnTo>
                    <a:pt x="512" y="2789"/>
                  </a:lnTo>
                  <a:cubicBezTo>
                    <a:pt x="512" y="2789"/>
                    <a:pt x="5082" y="1286"/>
                    <a:pt x="4039" y="180"/>
                  </a:cubicBezTo>
                  <a:cubicBezTo>
                    <a:pt x="4039" y="180"/>
                    <a:pt x="3997" y="1"/>
                    <a:pt x="3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8"/>
            <p:cNvSpPr/>
            <p:nvPr/>
          </p:nvSpPr>
          <p:spPr>
            <a:xfrm>
              <a:off x="2759475" y="1696175"/>
              <a:ext cx="350" cy="250"/>
            </a:xfrm>
            <a:custGeom>
              <a:avLst/>
              <a:gdLst/>
              <a:ahLst/>
              <a:cxnLst/>
              <a:rect l="l" t="t" r="r" b="b"/>
              <a:pathLst>
                <a:path w="14" h="10" extrusionOk="0">
                  <a:moveTo>
                    <a:pt x="7" y="0"/>
                  </a:moveTo>
                  <a:cubicBezTo>
                    <a:pt x="1" y="0"/>
                    <a:pt x="1" y="9"/>
                    <a:pt x="7" y="9"/>
                  </a:cubicBezTo>
                  <a:cubicBezTo>
                    <a:pt x="14" y="9"/>
                    <a:pt x="14" y="0"/>
                    <a:pt x="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8"/>
            <p:cNvSpPr/>
            <p:nvPr/>
          </p:nvSpPr>
          <p:spPr>
            <a:xfrm>
              <a:off x="2734375" y="1685150"/>
              <a:ext cx="45175" cy="61550"/>
            </a:xfrm>
            <a:custGeom>
              <a:avLst/>
              <a:gdLst/>
              <a:ahLst/>
              <a:cxnLst/>
              <a:rect l="l" t="t" r="r" b="b"/>
              <a:pathLst>
                <a:path w="1807" h="2462" extrusionOk="0">
                  <a:moveTo>
                    <a:pt x="1806" y="0"/>
                  </a:moveTo>
                  <a:lnTo>
                    <a:pt x="1806" y="0"/>
                  </a:lnTo>
                  <a:cubicBezTo>
                    <a:pt x="1490" y="103"/>
                    <a:pt x="1169" y="209"/>
                    <a:pt x="877" y="369"/>
                  </a:cubicBezTo>
                  <a:cubicBezTo>
                    <a:pt x="585" y="529"/>
                    <a:pt x="317" y="749"/>
                    <a:pt x="150" y="1037"/>
                  </a:cubicBezTo>
                  <a:cubicBezTo>
                    <a:pt x="106" y="1111"/>
                    <a:pt x="78" y="1225"/>
                    <a:pt x="150" y="1274"/>
                  </a:cubicBezTo>
                  <a:cubicBezTo>
                    <a:pt x="225" y="1188"/>
                    <a:pt x="302" y="1105"/>
                    <a:pt x="377" y="1019"/>
                  </a:cubicBezTo>
                  <a:lnTo>
                    <a:pt x="377" y="1019"/>
                  </a:lnTo>
                  <a:cubicBezTo>
                    <a:pt x="192" y="1320"/>
                    <a:pt x="1" y="1665"/>
                    <a:pt x="98" y="2003"/>
                  </a:cubicBezTo>
                  <a:lnTo>
                    <a:pt x="471" y="1478"/>
                  </a:lnTo>
                  <a:lnTo>
                    <a:pt x="471" y="1478"/>
                  </a:lnTo>
                  <a:cubicBezTo>
                    <a:pt x="344" y="1755"/>
                    <a:pt x="216" y="2080"/>
                    <a:pt x="348" y="2357"/>
                  </a:cubicBezTo>
                  <a:lnTo>
                    <a:pt x="615" y="1791"/>
                  </a:lnTo>
                  <a:lnTo>
                    <a:pt x="615" y="1791"/>
                  </a:lnTo>
                  <a:cubicBezTo>
                    <a:pt x="529" y="2012"/>
                    <a:pt x="556" y="2263"/>
                    <a:pt x="693" y="2462"/>
                  </a:cubicBezTo>
                  <a:lnTo>
                    <a:pt x="1198" y="1333"/>
                  </a:lnTo>
                  <a:lnTo>
                    <a:pt x="1198" y="1333"/>
                  </a:lnTo>
                  <a:cubicBezTo>
                    <a:pt x="1167" y="1496"/>
                    <a:pt x="1176" y="1660"/>
                    <a:pt x="1218" y="1821"/>
                  </a:cubicBezTo>
                  <a:cubicBezTo>
                    <a:pt x="1235" y="1874"/>
                    <a:pt x="1266" y="1937"/>
                    <a:pt x="1322" y="1937"/>
                  </a:cubicBezTo>
                  <a:cubicBezTo>
                    <a:pt x="1324" y="1937"/>
                    <a:pt x="1326" y="1937"/>
                    <a:pt x="1327" y="1937"/>
                  </a:cubicBezTo>
                  <a:cubicBezTo>
                    <a:pt x="1389" y="1935"/>
                    <a:pt x="1415" y="1862"/>
                    <a:pt x="1426" y="1803"/>
                  </a:cubicBezTo>
                  <a:cubicBezTo>
                    <a:pt x="1486" y="1482"/>
                    <a:pt x="1527" y="1162"/>
                    <a:pt x="1556" y="839"/>
                  </a:cubicBezTo>
                  <a:lnTo>
                    <a:pt x="1806"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8"/>
            <p:cNvSpPr/>
            <p:nvPr/>
          </p:nvSpPr>
          <p:spPr>
            <a:xfrm>
              <a:off x="2953775" y="1673950"/>
              <a:ext cx="56150" cy="61950"/>
            </a:xfrm>
            <a:custGeom>
              <a:avLst/>
              <a:gdLst/>
              <a:ahLst/>
              <a:cxnLst/>
              <a:rect l="l" t="t" r="r" b="b"/>
              <a:pathLst>
                <a:path w="2246" h="2478" extrusionOk="0">
                  <a:moveTo>
                    <a:pt x="1008" y="0"/>
                  </a:moveTo>
                  <a:cubicBezTo>
                    <a:pt x="316" y="0"/>
                    <a:pt x="379" y="310"/>
                    <a:pt x="379" y="310"/>
                  </a:cubicBezTo>
                  <a:cubicBezTo>
                    <a:pt x="379" y="356"/>
                    <a:pt x="1" y="2176"/>
                    <a:pt x="1" y="2176"/>
                  </a:cubicBezTo>
                  <a:lnTo>
                    <a:pt x="2245" y="2477"/>
                  </a:lnTo>
                  <a:cubicBezTo>
                    <a:pt x="2245" y="2477"/>
                    <a:pt x="2199" y="90"/>
                    <a:pt x="1250" y="11"/>
                  </a:cubicBezTo>
                  <a:cubicBezTo>
                    <a:pt x="1161" y="4"/>
                    <a:pt x="1080" y="0"/>
                    <a:pt x="100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8"/>
            <p:cNvSpPr/>
            <p:nvPr/>
          </p:nvSpPr>
          <p:spPr>
            <a:xfrm>
              <a:off x="2865675" y="1560100"/>
              <a:ext cx="109650" cy="61700"/>
            </a:xfrm>
            <a:custGeom>
              <a:avLst/>
              <a:gdLst/>
              <a:ahLst/>
              <a:cxnLst/>
              <a:rect l="l" t="t" r="r" b="b"/>
              <a:pathLst>
                <a:path w="4386" h="2468" extrusionOk="0">
                  <a:moveTo>
                    <a:pt x="2473" y="1"/>
                  </a:moveTo>
                  <a:cubicBezTo>
                    <a:pt x="2411" y="1"/>
                    <a:pt x="2348" y="5"/>
                    <a:pt x="2286" y="12"/>
                  </a:cubicBezTo>
                  <a:cubicBezTo>
                    <a:pt x="1849" y="67"/>
                    <a:pt x="1445" y="318"/>
                    <a:pt x="1182" y="671"/>
                  </a:cubicBezTo>
                  <a:cubicBezTo>
                    <a:pt x="1131" y="737"/>
                    <a:pt x="1083" y="810"/>
                    <a:pt x="1006" y="845"/>
                  </a:cubicBezTo>
                  <a:cubicBezTo>
                    <a:pt x="951" y="869"/>
                    <a:pt x="889" y="869"/>
                    <a:pt x="830" y="875"/>
                  </a:cubicBezTo>
                  <a:cubicBezTo>
                    <a:pt x="709" y="893"/>
                    <a:pt x="589" y="948"/>
                    <a:pt x="518" y="1049"/>
                  </a:cubicBezTo>
                  <a:cubicBezTo>
                    <a:pt x="448" y="1148"/>
                    <a:pt x="439" y="1295"/>
                    <a:pt x="518" y="1387"/>
                  </a:cubicBezTo>
                  <a:cubicBezTo>
                    <a:pt x="481" y="1377"/>
                    <a:pt x="442" y="1371"/>
                    <a:pt x="403" y="1371"/>
                  </a:cubicBezTo>
                  <a:cubicBezTo>
                    <a:pt x="279" y="1371"/>
                    <a:pt x="156" y="1424"/>
                    <a:pt x="88" y="1526"/>
                  </a:cubicBezTo>
                  <a:cubicBezTo>
                    <a:pt x="0" y="1659"/>
                    <a:pt x="48" y="1875"/>
                    <a:pt x="200" y="1930"/>
                  </a:cubicBezTo>
                  <a:cubicBezTo>
                    <a:pt x="198" y="1930"/>
                    <a:pt x="196" y="1929"/>
                    <a:pt x="194" y="1929"/>
                  </a:cubicBezTo>
                  <a:cubicBezTo>
                    <a:pt x="89" y="1929"/>
                    <a:pt x="5" y="2044"/>
                    <a:pt x="13" y="2149"/>
                  </a:cubicBezTo>
                  <a:cubicBezTo>
                    <a:pt x="22" y="2259"/>
                    <a:pt x="103" y="2349"/>
                    <a:pt x="195" y="2404"/>
                  </a:cubicBezTo>
                  <a:cubicBezTo>
                    <a:pt x="265" y="2446"/>
                    <a:pt x="349" y="2468"/>
                    <a:pt x="432" y="2468"/>
                  </a:cubicBezTo>
                  <a:cubicBezTo>
                    <a:pt x="567" y="2468"/>
                    <a:pt x="698" y="2409"/>
                    <a:pt x="751" y="2288"/>
                  </a:cubicBezTo>
                  <a:lnTo>
                    <a:pt x="751" y="2288"/>
                  </a:lnTo>
                  <a:cubicBezTo>
                    <a:pt x="740" y="2351"/>
                    <a:pt x="786" y="2417"/>
                    <a:pt x="848" y="2444"/>
                  </a:cubicBezTo>
                  <a:cubicBezTo>
                    <a:pt x="879" y="2455"/>
                    <a:pt x="913" y="2460"/>
                    <a:pt x="946" y="2460"/>
                  </a:cubicBezTo>
                  <a:cubicBezTo>
                    <a:pt x="978" y="2460"/>
                    <a:pt x="1010" y="2455"/>
                    <a:pt x="1041" y="2446"/>
                  </a:cubicBezTo>
                  <a:cubicBezTo>
                    <a:pt x="1236" y="2391"/>
                    <a:pt x="1392" y="2244"/>
                    <a:pt x="1458" y="2053"/>
                  </a:cubicBezTo>
                  <a:lnTo>
                    <a:pt x="1399" y="2035"/>
                  </a:lnTo>
                  <a:lnTo>
                    <a:pt x="1399" y="2035"/>
                  </a:lnTo>
                  <a:cubicBezTo>
                    <a:pt x="1666" y="2023"/>
                    <a:pt x="1900" y="1773"/>
                    <a:pt x="1832" y="1468"/>
                  </a:cubicBezTo>
                  <a:lnTo>
                    <a:pt x="1832" y="1468"/>
                  </a:lnTo>
                  <a:cubicBezTo>
                    <a:pt x="1935" y="1567"/>
                    <a:pt x="2047" y="1673"/>
                    <a:pt x="2187" y="1697"/>
                  </a:cubicBezTo>
                  <a:cubicBezTo>
                    <a:pt x="2201" y="1699"/>
                    <a:pt x="2214" y="1700"/>
                    <a:pt x="2228" y="1700"/>
                  </a:cubicBezTo>
                  <a:cubicBezTo>
                    <a:pt x="2360" y="1700"/>
                    <a:pt x="2499" y="1607"/>
                    <a:pt x="2493" y="1477"/>
                  </a:cubicBezTo>
                  <a:lnTo>
                    <a:pt x="2493" y="1477"/>
                  </a:lnTo>
                  <a:lnTo>
                    <a:pt x="2732" y="1833"/>
                  </a:lnTo>
                  <a:cubicBezTo>
                    <a:pt x="2859" y="1767"/>
                    <a:pt x="2976" y="1684"/>
                    <a:pt x="3081" y="1589"/>
                  </a:cubicBezTo>
                  <a:cubicBezTo>
                    <a:pt x="3209" y="1732"/>
                    <a:pt x="3433" y="1699"/>
                    <a:pt x="3619" y="1725"/>
                  </a:cubicBezTo>
                  <a:cubicBezTo>
                    <a:pt x="3850" y="1761"/>
                    <a:pt x="4050" y="1899"/>
                    <a:pt x="4230" y="2046"/>
                  </a:cubicBezTo>
                  <a:cubicBezTo>
                    <a:pt x="4240" y="2053"/>
                    <a:pt x="4249" y="2056"/>
                    <a:pt x="4257" y="2056"/>
                  </a:cubicBezTo>
                  <a:cubicBezTo>
                    <a:pt x="4385" y="2056"/>
                    <a:pt x="4327" y="1250"/>
                    <a:pt x="4131" y="930"/>
                  </a:cubicBezTo>
                  <a:cubicBezTo>
                    <a:pt x="4019" y="746"/>
                    <a:pt x="3652" y="561"/>
                    <a:pt x="3501" y="410"/>
                  </a:cubicBezTo>
                  <a:cubicBezTo>
                    <a:pt x="3231" y="142"/>
                    <a:pt x="2852" y="1"/>
                    <a:pt x="247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38"/>
          <p:cNvGrpSpPr/>
          <p:nvPr/>
        </p:nvGrpSpPr>
        <p:grpSpPr>
          <a:xfrm>
            <a:off x="6733610" y="351728"/>
            <a:ext cx="422458" cy="421814"/>
            <a:chOff x="5721625" y="4984150"/>
            <a:chExt cx="196950" cy="196650"/>
          </a:xfrm>
        </p:grpSpPr>
        <p:sp>
          <p:nvSpPr>
            <p:cNvPr id="1304" name="Google Shape;1304;p38"/>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8"/>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8"/>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8"/>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8"/>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38"/>
          <p:cNvGrpSpPr/>
          <p:nvPr/>
        </p:nvGrpSpPr>
        <p:grpSpPr>
          <a:xfrm>
            <a:off x="768076" y="1009706"/>
            <a:ext cx="890185" cy="675108"/>
            <a:chOff x="4725044" y="4077175"/>
            <a:chExt cx="398900" cy="347475"/>
          </a:xfrm>
        </p:grpSpPr>
        <p:sp>
          <p:nvSpPr>
            <p:cNvPr id="1310" name="Google Shape;1310;p38"/>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8"/>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8"/>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8"/>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8"/>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38"/>
          <p:cNvGrpSpPr/>
          <p:nvPr/>
        </p:nvGrpSpPr>
        <p:grpSpPr>
          <a:xfrm>
            <a:off x="234227" y="1978553"/>
            <a:ext cx="621817" cy="501781"/>
            <a:chOff x="7514750" y="4210883"/>
            <a:chExt cx="953999" cy="769838"/>
          </a:xfrm>
        </p:grpSpPr>
        <p:sp>
          <p:nvSpPr>
            <p:cNvPr id="1318" name="Google Shape;1318;p38"/>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8"/>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8"/>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8"/>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8"/>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8"/>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38"/>
          <p:cNvGrpSpPr/>
          <p:nvPr/>
        </p:nvGrpSpPr>
        <p:grpSpPr>
          <a:xfrm>
            <a:off x="8062697" y="4378853"/>
            <a:ext cx="621817" cy="501781"/>
            <a:chOff x="7514750" y="4210883"/>
            <a:chExt cx="953999" cy="769838"/>
          </a:xfrm>
        </p:grpSpPr>
        <p:sp>
          <p:nvSpPr>
            <p:cNvPr id="1342" name="Google Shape;1342;p38"/>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8"/>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8"/>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8"/>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8"/>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8"/>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38"/>
          <p:cNvGrpSpPr/>
          <p:nvPr/>
        </p:nvGrpSpPr>
        <p:grpSpPr>
          <a:xfrm>
            <a:off x="7554438" y="337889"/>
            <a:ext cx="1551432" cy="2389819"/>
            <a:chOff x="5283050" y="4042750"/>
            <a:chExt cx="399000" cy="595950"/>
          </a:xfrm>
        </p:grpSpPr>
        <p:sp>
          <p:nvSpPr>
            <p:cNvPr id="1350" name="Google Shape;1350;p38"/>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8"/>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8"/>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8"/>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8"/>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8"/>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8"/>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8"/>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576;p33">
            <a:extLst>
              <a:ext uri="{FF2B5EF4-FFF2-40B4-BE49-F238E27FC236}">
                <a16:creationId xmlns:a16="http://schemas.microsoft.com/office/drawing/2014/main" id="{2211CAF2-3407-4129-98C1-ADBFBA5AD9D9}"/>
              </a:ext>
            </a:extLst>
          </p:cNvPr>
          <p:cNvSpPr txBox="1">
            <a:spLocks/>
          </p:cNvSpPr>
          <p:nvPr/>
        </p:nvSpPr>
        <p:spPr>
          <a:xfrm>
            <a:off x="1776862" y="3076432"/>
            <a:ext cx="1367921"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7200" dirty="0">
                <a:solidFill>
                  <a:schemeClr val="accent1"/>
                </a:solidFill>
                <a:latin typeface="Chelsea Market"/>
                <a:sym typeface="Chelsea Market"/>
              </a:rPr>
              <a:t>04</a:t>
            </a:r>
          </a:p>
        </p:txBody>
      </p:sp>
      <p:sp>
        <p:nvSpPr>
          <p:cNvPr id="236" name="Google Shape;577;p33">
            <a:extLst>
              <a:ext uri="{FF2B5EF4-FFF2-40B4-BE49-F238E27FC236}">
                <a16:creationId xmlns:a16="http://schemas.microsoft.com/office/drawing/2014/main" id="{28FBCAD1-3BEC-4102-A422-8C213A3C8AAA}"/>
              </a:ext>
            </a:extLst>
          </p:cNvPr>
          <p:cNvSpPr txBox="1">
            <a:spLocks noGrp="1"/>
          </p:cNvSpPr>
          <p:nvPr>
            <p:ph type="ctrTitle"/>
          </p:nvPr>
        </p:nvSpPr>
        <p:spPr>
          <a:xfrm>
            <a:off x="3529760" y="2549640"/>
            <a:ext cx="3705960" cy="1225494"/>
          </a:xfrm>
          <a:prstGeom prst="rect">
            <a:avLst/>
          </a:prstGeom>
        </p:spPr>
        <p:txBody>
          <a:bodyPr spcFirstLastPara="1" wrap="square" lIns="91425" tIns="91425" rIns="91425" bIns="91425" anchor="b" anchorCtr="0">
            <a:noAutofit/>
          </a:bodyPr>
          <a:lstStyle/>
          <a:p>
            <a:pPr algn="l">
              <a:buSzPts val="2400"/>
            </a:pPr>
            <a:r>
              <a:rPr lang="zh-CN" altLang="en-US" sz="4000" b="1" dirty="0">
                <a:latin typeface="华康黑体W7(P)" panose="020B0700000000000000" pitchFamily="34" charset="-122"/>
                <a:ea typeface="华康黑体W7(P)" panose="020B0700000000000000" pitchFamily="34" charset="-122"/>
              </a:rPr>
              <a:t>系统安全性和健壮性</a:t>
            </a:r>
          </a:p>
        </p:txBody>
      </p:sp>
      <p:sp>
        <p:nvSpPr>
          <p:cNvPr id="237" name="Google Shape;578;p33">
            <a:extLst>
              <a:ext uri="{FF2B5EF4-FFF2-40B4-BE49-F238E27FC236}">
                <a16:creationId xmlns:a16="http://schemas.microsoft.com/office/drawing/2014/main" id="{2E6F1AFE-48E9-47B2-BD0B-9718539B5F08}"/>
              </a:ext>
            </a:extLst>
          </p:cNvPr>
          <p:cNvSpPr txBox="1">
            <a:spLocks/>
          </p:cNvSpPr>
          <p:nvPr/>
        </p:nvSpPr>
        <p:spPr>
          <a:xfrm>
            <a:off x="3574577" y="3757290"/>
            <a:ext cx="3112701" cy="577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accent4"/>
              </a:buClr>
              <a:buSzPts val="1100"/>
            </a:pPr>
            <a:r>
              <a:rPr lang="en-US" dirty="0">
                <a:solidFill>
                  <a:schemeClr val="accent4"/>
                </a:solidFill>
                <a:latin typeface="Josefin Slab"/>
                <a:sym typeface="Josefin Slab"/>
              </a:rPr>
              <a:t>System security and robustness</a:t>
            </a:r>
          </a:p>
        </p:txBody>
      </p:sp>
      <p:cxnSp>
        <p:nvCxnSpPr>
          <p:cNvPr id="238" name="Google Shape;579;p33">
            <a:extLst>
              <a:ext uri="{FF2B5EF4-FFF2-40B4-BE49-F238E27FC236}">
                <a16:creationId xmlns:a16="http://schemas.microsoft.com/office/drawing/2014/main" id="{1AB0A348-9103-42B8-A8A2-0886241CAA8A}"/>
              </a:ext>
            </a:extLst>
          </p:cNvPr>
          <p:cNvCxnSpPr>
            <a:cxnSpLocks/>
          </p:cNvCxnSpPr>
          <p:nvPr/>
        </p:nvCxnSpPr>
        <p:spPr>
          <a:xfrm>
            <a:off x="3315736" y="2522696"/>
            <a:ext cx="0" cy="1632088"/>
          </a:xfrm>
          <a:prstGeom prst="straightConnector1">
            <a:avLst/>
          </a:prstGeom>
          <a:noFill/>
          <a:ln w="28575" cap="flat" cmpd="sng">
            <a:solidFill>
              <a:schemeClr val="accent2"/>
            </a:solidFill>
            <a:prstDash val="dash"/>
            <a:round/>
            <a:headEnd type="none" w="med" len="med"/>
            <a:tailEnd type="none" w="med" len="med"/>
          </a:ln>
        </p:spPr>
      </p:cxnSp>
    </p:spTree>
    <p:extLst>
      <p:ext uri="{BB962C8B-B14F-4D97-AF65-F5344CB8AC3E}">
        <p14:creationId xmlns:p14="http://schemas.microsoft.com/office/powerpoint/2010/main" val="204767410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grpSp>
        <p:nvGrpSpPr>
          <p:cNvPr id="1362" name="Google Shape;1362;p39"/>
          <p:cNvGrpSpPr/>
          <p:nvPr/>
        </p:nvGrpSpPr>
        <p:grpSpPr>
          <a:xfrm rot="367901">
            <a:off x="2708625" y="-232433"/>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7864705" y="228538"/>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778632" y="2058320"/>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183911" y="110988"/>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针对老师意见做的完善</a:t>
            </a:r>
            <a:endParaRPr lang="zh-CN" altLang="en-US" dirty="0"/>
          </a:p>
        </p:txBody>
      </p:sp>
    </p:spTree>
    <p:extLst>
      <p:ext uri="{BB962C8B-B14F-4D97-AF65-F5344CB8AC3E}">
        <p14:creationId xmlns:p14="http://schemas.microsoft.com/office/powerpoint/2010/main" val="22032463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1"/>
          <p:cNvSpPr txBox="1">
            <a:spLocks noGrp="1"/>
          </p:cNvSpPr>
          <p:nvPr>
            <p:ph type="ctrTitle"/>
          </p:nvPr>
        </p:nvSpPr>
        <p:spPr>
          <a:xfrm flipH="1">
            <a:off x="4628310" y="11850"/>
            <a:ext cx="3297600" cy="109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dirty="0">
                <a:solidFill>
                  <a:schemeClr val="accent2"/>
                </a:solidFill>
                <a:latin typeface="华康黑体W7(P)" panose="020B0700000000000000" pitchFamily="34" charset="-122"/>
                <a:ea typeface="华康黑体W7(P)" panose="020B0700000000000000" pitchFamily="34" charset="-122"/>
              </a:rPr>
              <a:t>目录</a:t>
            </a:r>
            <a:endParaRPr dirty="0">
              <a:solidFill>
                <a:schemeClr val="accent2"/>
              </a:solidFill>
              <a:latin typeface="华康黑体W7(P)" panose="020B0700000000000000" pitchFamily="34" charset="-122"/>
              <a:ea typeface="华康黑体W7(P)" panose="020B0700000000000000" pitchFamily="34" charset="-122"/>
            </a:endParaRPr>
          </a:p>
        </p:txBody>
      </p:sp>
      <p:cxnSp>
        <p:nvCxnSpPr>
          <p:cNvPr id="325" name="Google Shape;325;p31"/>
          <p:cNvCxnSpPr/>
          <p:nvPr/>
        </p:nvCxnSpPr>
        <p:spPr>
          <a:xfrm>
            <a:off x="5141031" y="1151163"/>
            <a:ext cx="2609700" cy="0"/>
          </a:xfrm>
          <a:prstGeom prst="straightConnector1">
            <a:avLst/>
          </a:prstGeom>
          <a:noFill/>
          <a:ln w="19050" cap="flat" cmpd="sng">
            <a:solidFill>
              <a:schemeClr val="accent1"/>
            </a:solidFill>
            <a:prstDash val="dash"/>
            <a:round/>
            <a:headEnd type="none" w="med" len="med"/>
            <a:tailEnd type="none" w="med" len="med"/>
          </a:ln>
        </p:spPr>
      </p:cxnSp>
      <p:grpSp>
        <p:nvGrpSpPr>
          <p:cNvPr id="326" name="Google Shape;326;p31"/>
          <p:cNvGrpSpPr/>
          <p:nvPr/>
        </p:nvGrpSpPr>
        <p:grpSpPr>
          <a:xfrm>
            <a:off x="6267955" y="3823880"/>
            <a:ext cx="2653733" cy="1250918"/>
            <a:chOff x="6085575" y="1252475"/>
            <a:chExt cx="598375" cy="282075"/>
          </a:xfrm>
        </p:grpSpPr>
        <p:sp>
          <p:nvSpPr>
            <p:cNvPr id="327" name="Google Shape;327;p31"/>
            <p:cNvSpPr/>
            <p:nvPr/>
          </p:nvSpPr>
          <p:spPr>
            <a:xfrm>
              <a:off x="6575200" y="1335500"/>
              <a:ext cx="16725" cy="24025"/>
            </a:xfrm>
            <a:custGeom>
              <a:avLst/>
              <a:gdLst/>
              <a:ahLst/>
              <a:cxnLst/>
              <a:rect l="l" t="t" r="r" b="b"/>
              <a:pathLst>
                <a:path w="669" h="961" extrusionOk="0">
                  <a:moveTo>
                    <a:pt x="60" y="1"/>
                  </a:moveTo>
                  <a:cubicBezTo>
                    <a:pt x="1" y="98"/>
                    <a:pt x="5" y="221"/>
                    <a:pt x="32" y="330"/>
                  </a:cubicBezTo>
                  <a:cubicBezTo>
                    <a:pt x="91" y="589"/>
                    <a:pt x="251" y="816"/>
                    <a:pt x="477" y="961"/>
                  </a:cubicBezTo>
                  <a:lnTo>
                    <a:pt x="669" y="741"/>
                  </a:lnTo>
                  <a:cubicBezTo>
                    <a:pt x="508" y="697"/>
                    <a:pt x="370" y="585"/>
                    <a:pt x="271" y="451"/>
                  </a:cubicBezTo>
                  <a:cubicBezTo>
                    <a:pt x="172" y="317"/>
                    <a:pt x="111" y="159"/>
                    <a:pt x="60"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31"/>
            <p:cNvSpPr/>
            <p:nvPr/>
          </p:nvSpPr>
          <p:spPr>
            <a:xfrm>
              <a:off x="6572025" y="1338875"/>
              <a:ext cx="27250" cy="40650"/>
            </a:xfrm>
            <a:custGeom>
              <a:avLst/>
              <a:gdLst/>
              <a:ahLst/>
              <a:cxnLst/>
              <a:rect l="l" t="t" r="r" b="b"/>
              <a:pathLst>
                <a:path w="1090" h="1626" extrusionOk="0">
                  <a:moveTo>
                    <a:pt x="388" y="0"/>
                  </a:moveTo>
                  <a:cubicBezTo>
                    <a:pt x="342" y="0"/>
                    <a:pt x="306" y="55"/>
                    <a:pt x="312" y="105"/>
                  </a:cubicBezTo>
                  <a:cubicBezTo>
                    <a:pt x="319" y="158"/>
                    <a:pt x="541" y="549"/>
                    <a:pt x="725" y="588"/>
                  </a:cubicBezTo>
                  <a:cubicBezTo>
                    <a:pt x="514" y="729"/>
                    <a:pt x="310" y="876"/>
                    <a:pt x="110" y="1030"/>
                  </a:cubicBezTo>
                  <a:cubicBezTo>
                    <a:pt x="80" y="1050"/>
                    <a:pt x="55" y="1078"/>
                    <a:pt x="38" y="1109"/>
                  </a:cubicBezTo>
                  <a:cubicBezTo>
                    <a:pt x="1" y="1188"/>
                    <a:pt x="62" y="1276"/>
                    <a:pt x="119" y="1342"/>
                  </a:cubicBezTo>
                  <a:lnTo>
                    <a:pt x="359" y="1625"/>
                  </a:lnTo>
                  <a:lnTo>
                    <a:pt x="569" y="1298"/>
                  </a:lnTo>
                  <a:cubicBezTo>
                    <a:pt x="569" y="1298"/>
                    <a:pt x="908" y="940"/>
                    <a:pt x="1037" y="777"/>
                  </a:cubicBezTo>
                  <a:cubicBezTo>
                    <a:pt x="1063" y="744"/>
                    <a:pt x="1090" y="700"/>
                    <a:pt x="1068" y="665"/>
                  </a:cubicBezTo>
                  <a:cubicBezTo>
                    <a:pt x="1057" y="648"/>
                    <a:pt x="1039" y="635"/>
                    <a:pt x="1022" y="626"/>
                  </a:cubicBezTo>
                  <a:cubicBezTo>
                    <a:pt x="760" y="481"/>
                    <a:pt x="545" y="266"/>
                    <a:pt x="402" y="2"/>
                  </a:cubicBezTo>
                  <a:cubicBezTo>
                    <a:pt x="398" y="1"/>
                    <a:pt x="393" y="0"/>
                    <a:pt x="388"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31"/>
            <p:cNvSpPr/>
            <p:nvPr/>
          </p:nvSpPr>
          <p:spPr>
            <a:xfrm>
              <a:off x="6548575" y="1366650"/>
              <a:ext cx="69050" cy="134125"/>
            </a:xfrm>
            <a:custGeom>
              <a:avLst/>
              <a:gdLst/>
              <a:ahLst/>
              <a:cxnLst/>
              <a:rect l="l" t="t" r="r" b="b"/>
              <a:pathLst>
                <a:path w="2762" h="5365" extrusionOk="0">
                  <a:moveTo>
                    <a:pt x="1604" y="0"/>
                  </a:moveTo>
                  <a:cubicBezTo>
                    <a:pt x="1512" y="95"/>
                    <a:pt x="1154" y="369"/>
                    <a:pt x="1154" y="369"/>
                  </a:cubicBezTo>
                  <a:cubicBezTo>
                    <a:pt x="1154" y="369"/>
                    <a:pt x="2085" y="3940"/>
                    <a:pt x="2048" y="3944"/>
                  </a:cubicBezTo>
                  <a:cubicBezTo>
                    <a:pt x="2047" y="3944"/>
                    <a:pt x="2047" y="3944"/>
                    <a:pt x="2047" y="3944"/>
                  </a:cubicBezTo>
                  <a:cubicBezTo>
                    <a:pt x="2007" y="3944"/>
                    <a:pt x="1496" y="2871"/>
                    <a:pt x="1290" y="2297"/>
                  </a:cubicBezTo>
                  <a:cubicBezTo>
                    <a:pt x="1086" y="1724"/>
                    <a:pt x="794" y="1136"/>
                    <a:pt x="258" y="846"/>
                  </a:cubicBezTo>
                  <a:lnTo>
                    <a:pt x="1" y="4034"/>
                  </a:lnTo>
                  <a:cubicBezTo>
                    <a:pt x="157" y="4254"/>
                    <a:pt x="326" y="4467"/>
                    <a:pt x="508" y="4669"/>
                  </a:cubicBezTo>
                  <a:cubicBezTo>
                    <a:pt x="688" y="4871"/>
                    <a:pt x="881" y="5067"/>
                    <a:pt x="1119" y="5201"/>
                  </a:cubicBezTo>
                  <a:cubicBezTo>
                    <a:pt x="1294" y="5300"/>
                    <a:pt x="1495" y="5365"/>
                    <a:pt x="1695" y="5365"/>
                  </a:cubicBezTo>
                  <a:cubicBezTo>
                    <a:pt x="1763" y="5365"/>
                    <a:pt x="1831" y="5357"/>
                    <a:pt x="1898" y="5341"/>
                  </a:cubicBezTo>
                  <a:cubicBezTo>
                    <a:pt x="2276" y="5251"/>
                    <a:pt x="2551" y="4904"/>
                    <a:pt x="2656" y="4531"/>
                  </a:cubicBezTo>
                  <a:cubicBezTo>
                    <a:pt x="2761" y="4157"/>
                    <a:pt x="2724" y="3762"/>
                    <a:pt x="2667" y="3378"/>
                  </a:cubicBezTo>
                  <a:cubicBezTo>
                    <a:pt x="2491" y="2203"/>
                    <a:pt x="2133" y="1063"/>
                    <a:pt x="1604"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31"/>
            <p:cNvSpPr/>
            <p:nvPr/>
          </p:nvSpPr>
          <p:spPr>
            <a:xfrm>
              <a:off x="6556700" y="1385900"/>
              <a:ext cx="10950" cy="40550"/>
            </a:xfrm>
            <a:custGeom>
              <a:avLst/>
              <a:gdLst/>
              <a:ahLst/>
              <a:cxnLst/>
              <a:rect l="l" t="t" r="r" b="b"/>
              <a:pathLst>
                <a:path w="438" h="1622" extrusionOk="0">
                  <a:moveTo>
                    <a:pt x="7" y="1"/>
                  </a:moveTo>
                  <a:cubicBezTo>
                    <a:pt x="3" y="1"/>
                    <a:pt x="1" y="1"/>
                    <a:pt x="1" y="1"/>
                  </a:cubicBezTo>
                  <a:lnTo>
                    <a:pt x="207" y="1622"/>
                  </a:lnTo>
                  <a:cubicBezTo>
                    <a:pt x="374" y="1297"/>
                    <a:pt x="438" y="930"/>
                    <a:pt x="390" y="568"/>
                  </a:cubicBezTo>
                  <a:cubicBezTo>
                    <a:pt x="313" y="25"/>
                    <a:pt x="53" y="1"/>
                    <a:pt x="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31"/>
            <p:cNvSpPr/>
            <p:nvPr/>
          </p:nvSpPr>
          <p:spPr>
            <a:xfrm>
              <a:off x="6534075" y="1363900"/>
              <a:ext cx="28475" cy="41700"/>
            </a:xfrm>
            <a:custGeom>
              <a:avLst/>
              <a:gdLst/>
              <a:ahLst/>
              <a:cxnLst/>
              <a:rect l="l" t="t" r="r" b="b"/>
              <a:pathLst>
                <a:path w="1139" h="1668" extrusionOk="0">
                  <a:moveTo>
                    <a:pt x="65" y="0"/>
                  </a:moveTo>
                  <a:lnTo>
                    <a:pt x="14" y="989"/>
                  </a:lnTo>
                  <a:lnTo>
                    <a:pt x="1" y="1232"/>
                  </a:lnTo>
                  <a:lnTo>
                    <a:pt x="1139" y="1667"/>
                  </a:lnTo>
                  <a:lnTo>
                    <a:pt x="1101" y="1362"/>
                  </a:lnTo>
                  <a:lnTo>
                    <a:pt x="1062" y="1024"/>
                  </a:lnTo>
                  <a:lnTo>
                    <a:pt x="1062" y="1017"/>
                  </a:lnTo>
                  <a:lnTo>
                    <a:pt x="1031" y="765"/>
                  </a:lnTo>
                  <a:lnTo>
                    <a:pt x="996" y="472"/>
                  </a:lnTo>
                  <a:lnTo>
                    <a:pt x="978" y="312"/>
                  </a:lnTo>
                  <a:lnTo>
                    <a:pt x="65"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31"/>
            <p:cNvSpPr/>
            <p:nvPr/>
          </p:nvSpPr>
          <p:spPr>
            <a:xfrm>
              <a:off x="6408850" y="1384450"/>
              <a:ext cx="168475" cy="131250"/>
            </a:xfrm>
            <a:custGeom>
              <a:avLst/>
              <a:gdLst/>
              <a:ahLst/>
              <a:cxnLst/>
              <a:rect l="l" t="t" r="r" b="b"/>
              <a:pathLst>
                <a:path w="6739" h="5250" extrusionOk="0">
                  <a:moveTo>
                    <a:pt x="5115" y="0"/>
                  </a:moveTo>
                  <a:cubicBezTo>
                    <a:pt x="4912" y="0"/>
                    <a:pt x="4713" y="44"/>
                    <a:pt x="4527" y="129"/>
                  </a:cubicBezTo>
                  <a:cubicBezTo>
                    <a:pt x="4072" y="344"/>
                    <a:pt x="3736" y="753"/>
                    <a:pt x="3440" y="1161"/>
                  </a:cubicBezTo>
                  <a:cubicBezTo>
                    <a:pt x="3016" y="1746"/>
                    <a:pt x="2632" y="2358"/>
                    <a:pt x="2293" y="2995"/>
                  </a:cubicBezTo>
                  <a:cubicBezTo>
                    <a:pt x="2265" y="3046"/>
                    <a:pt x="2232" y="3101"/>
                    <a:pt x="2184" y="3118"/>
                  </a:cubicBezTo>
                  <a:cubicBezTo>
                    <a:pt x="2168" y="3124"/>
                    <a:pt x="2151" y="3127"/>
                    <a:pt x="2135" y="3127"/>
                  </a:cubicBezTo>
                  <a:cubicBezTo>
                    <a:pt x="2099" y="3127"/>
                    <a:pt x="2062" y="3115"/>
                    <a:pt x="2028" y="3103"/>
                  </a:cubicBezTo>
                  <a:cubicBezTo>
                    <a:pt x="1966" y="3083"/>
                    <a:pt x="1905" y="3063"/>
                    <a:pt x="1845" y="3044"/>
                  </a:cubicBezTo>
                  <a:cubicBezTo>
                    <a:pt x="1540" y="2943"/>
                    <a:pt x="1237" y="2842"/>
                    <a:pt x="934" y="2740"/>
                  </a:cubicBezTo>
                  <a:lnTo>
                    <a:pt x="1" y="4937"/>
                  </a:lnTo>
                  <a:cubicBezTo>
                    <a:pt x="752" y="5145"/>
                    <a:pt x="1525" y="5249"/>
                    <a:pt x="2299" y="5249"/>
                  </a:cubicBezTo>
                  <a:cubicBezTo>
                    <a:pt x="2993" y="5249"/>
                    <a:pt x="3687" y="5165"/>
                    <a:pt x="4367" y="4998"/>
                  </a:cubicBezTo>
                  <a:cubicBezTo>
                    <a:pt x="4694" y="4917"/>
                    <a:pt x="5025" y="4811"/>
                    <a:pt x="5291" y="4603"/>
                  </a:cubicBezTo>
                  <a:cubicBezTo>
                    <a:pt x="5522" y="4421"/>
                    <a:pt x="5610" y="3902"/>
                    <a:pt x="5871" y="3902"/>
                  </a:cubicBezTo>
                  <a:cubicBezTo>
                    <a:pt x="5888" y="3902"/>
                    <a:pt x="5905" y="3904"/>
                    <a:pt x="5924" y="3909"/>
                  </a:cubicBezTo>
                  <a:cubicBezTo>
                    <a:pt x="5978" y="3922"/>
                    <a:pt x="6029" y="3928"/>
                    <a:pt x="6077" y="3928"/>
                  </a:cubicBezTo>
                  <a:cubicBezTo>
                    <a:pt x="6394" y="3928"/>
                    <a:pt x="6576" y="3665"/>
                    <a:pt x="6738" y="3505"/>
                  </a:cubicBezTo>
                  <a:cubicBezTo>
                    <a:pt x="6580" y="3320"/>
                    <a:pt x="6464" y="3103"/>
                    <a:pt x="6396" y="2870"/>
                  </a:cubicBezTo>
                  <a:cubicBezTo>
                    <a:pt x="6235" y="2352"/>
                    <a:pt x="6253" y="1750"/>
                    <a:pt x="6200" y="1194"/>
                  </a:cubicBezTo>
                  <a:cubicBezTo>
                    <a:pt x="6174" y="891"/>
                    <a:pt x="6115" y="575"/>
                    <a:pt x="5919" y="340"/>
                  </a:cubicBezTo>
                  <a:cubicBezTo>
                    <a:pt x="5739" y="123"/>
                    <a:pt x="5469" y="15"/>
                    <a:pt x="5183" y="2"/>
                  </a:cubicBezTo>
                  <a:cubicBezTo>
                    <a:pt x="5161" y="1"/>
                    <a:pt x="5138" y="0"/>
                    <a:pt x="511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1"/>
            <p:cNvSpPr/>
            <p:nvPr/>
          </p:nvSpPr>
          <p:spPr>
            <a:xfrm>
              <a:off x="6256425" y="1344400"/>
              <a:ext cx="23150" cy="50875"/>
            </a:xfrm>
            <a:custGeom>
              <a:avLst/>
              <a:gdLst/>
              <a:ahLst/>
              <a:cxnLst/>
              <a:rect l="l" t="t" r="r" b="b"/>
              <a:pathLst>
                <a:path w="926" h="2035" extrusionOk="0">
                  <a:moveTo>
                    <a:pt x="260" y="1"/>
                  </a:moveTo>
                  <a:lnTo>
                    <a:pt x="1" y="1481"/>
                  </a:lnTo>
                  <a:lnTo>
                    <a:pt x="666" y="2034"/>
                  </a:lnTo>
                  <a:lnTo>
                    <a:pt x="926" y="407"/>
                  </a:lnTo>
                  <a:lnTo>
                    <a:pt x="260"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1"/>
            <p:cNvSpPr/>
            <p:nvPr/>
          </p:nvSpPr>
          <p:spPr>
            <a:xfrm>
              <a:off x="6132625" y="1385100"/>
              <a:ext cx="56350" cy="54525"/>
            </a:xfrm>
            <a:custGeom>
              <a:avLst/>
              <a:gdLst/>
              <a:ahLst/>
              <a:cxnLst/>
              <a:rect l="l" t="t" r="r" b="b"/>
              <a:pathLst>
                <a:path w="2254" h="2181" extrusionOk="0">
                  <a:moveTo>
                    <a:pt x="442" y="0"/>
                  </a:moveTo>
                  <a:lnTo>
                    <a:pt x="1" y="406"/>
                  </a:lnTo>
                  <a:cubicBezTo>
                    <a:pt x="1" y="406"/>
                    <a:pt x="739" y="1553"/>
                    <a:pt x="739" y="1663"/>
                  </a:cubicBezTo>
                  <a:lnTo>
                    <a:pt x="1441" y="2181"/>
                  </a:lnTo>
                  <a:lnTo>
                    <a:pt x="2254" y="1812"/>
                  </a:lnTo>
                  <a:lnTo>
                    <a:pt x="442"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31"/>
            <p:cNvSpPr/>
            <p:nvPr/>
          </p:nvSpPr>
          <p:spPr>
            <a:xfrm>
              <a:off x="6228275" y="1375425"/>
              <a:ext cx="51625" cy="118250"/>
            </a:xfrm>
            <a:custGeom>
              <a:avLst/>
              <a:gdLst/>
              <a:ahLst/>
              <a:cxnLst/>
              <a:rect l="l" t="t" r="r" b="b"/>
              <a:pathLst>
                <a:path w="2065" h="4730" extrusionOk="0">
                  <a:moveTo>
                    <a:pt x="962" y="1"/>
                  </a:moveTo>
                  <a:cubicBezTo>
                    <a:pt x="962" y="1"/>
                    <a:pt x="115" y="4050"/>
                    <a:pt x="0" y="4169"/>
                  </a:cubicBezTo>
                  <a:cubicBezTo>
                    <a:pt x="0" y="4169"/>
                    <a:pt x="614" y="4730"/>
                    <a:pt x="1122" y="4730"/>
                  </a:cubicBezTo>
                  <a:cubicBezTo>
                    <a:pt x="1356" y="4730"/>
                    <a:pt x="1568" y="4611"/>
                    <a:pt x="1687" y="4263"/>
                  </a:cubicBezTo>
                  <a:cubicBezTo>
                    <a:pt x="2065" y="3163"/>
                    <a:pt x="2027" y="418"/>
                    <a:pt x="2027" y="418"/>
                  </a:cubicBezTo>
                  <a:lnTo>
                    <a:pt x="962"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31"/>
            <p:cNvSpPr/>
            <p:nvPr/>
          </p:nvSpPr>
          <p:spPr>
            <a:xfrm>
              <a:off x="6141475" y="1410400"/>
              <a:ext cx="308150" cy="111875"/>
            </a:xfrm>
            <a:custGeom>
              <a:avLst/>
              <a:gdLst/>
              <a:ahLst/>
              <a:cxnLst/>
              <a:rect l="l" t="t" r="r" b="b"/>
              <a:pathLst>
                <a:path w="12326" h="4475" extrusionOk="0">
                  <a:moveTo>
                    <a:pt x="612" y="0"/>
                  </a:moveTo>
                  <a:cubicBezTo>
                    <a:pt x="371" y="0"/>
                    <a:pt x="131" y="91"/>
                    <a:pt x="0" y="288"/>
                  </a:cubicBezTo>
                  <a:cubicBezTo>
                    <a:pt x="0" y="288"/>
                    <a:pt x="1650" y="4123"/>
                    <a:pt x="5023" y="4439"/>
                  </a:cubicBezTo>
                  <a:cubicBezTo>
                    <a:pt x="5272" y="4462"/>
                    <a:pt x="5807" y="4475"/>
                    <a:pt x="6471" y="4475"/>
                  </a:cubicBezTo>
                  <a:cubicBezTo>
                    <a:pt x="8417" y="4475"/>
                    <a:pt x="11469" y="4368"/>
                    <a:pt x="11662" y="4123"/>
                  </a:cubicBezTo>
                  <a:cubicBezTo>
                    <a:pt x="11666" y="4116"/>
                    <a:pt x="11673" y="4109"/>
                    <a:pt x="11679" y="4105"/>
                  </a:cubicBezTo>
                  <a:cubicBezTo>
                    <a:pt x="11660" y="3600"/>
                    <a:pt x="11660" y="3088"/>
                    <a:pt x="11859" y="2616"/>
                  </a:cubicBezTo>
                  <a:cubicBezTo>
                    <a:pt x="11910" y="2500"/>
                    <a:pt x="11971" y="2390"/>
                    <a:pt x="12044" y="2284"/>
                  </a:cubicBezTo>
                  <a:cubicBezTo>
                    <a:pt x="12127" y="2161"/>
                    <a:pt x="12222" y="2047"/>
                    <a:pt x="12325" y="1940"/>
                  </a:cubicBezTo>
                  <a:cubicBezTo>
                    <a:pt x="11566" y="912"/>
                    <a:pt x="10346" y="401"/>
                    <a:pt x="9076" y="401"/>
                  </a:cubicBezTo>
                  <a:cubicBezTo>
                    <a:pt x="8975" y="401"/>
                    <a:pt x="8873" y="405"/>
                    <a:pt x="8772" y="411"/>
                  </a:cubicBezTo>
                  <a:cubicBezTo>
                    <a:pt x="7379" y="499"/>
                    <a:pt x="6624" y="896"/>
                    <a:pt x="5460" y="1667"/>
                  </a:cubicBezTo>
                  <a:cubicBezTo>
                    <a:pt x="5341" y="1746"/>
                    <a:pt x="4924" y="2153"/>
                    <a:pt x="4564" y="2179"/>
                  </a:cubicBezTo>
                  <a:cubicBezTo>
                    <a:pt x="4540" y="2181"/>
                    <a:pt x="4514" y="2182"/>
                    <a:pt x="4489" y="2182"/>
                  </a:cubicBezTo>
                  <a:cubicBezTo>
                    <a:pt x="4131" y="2182"/>
                    <a:pt x="3642" y="2020"/>
                    <a:pt x="3499" y="1909"/>
                  </a:cubicBezTo>
                  <a:lnTo>
                    <a:pt x="1658" y="495"/>
                  </a:lnTo>
                  <a:cubicBezTo>
                    <a:pt x="1410" y="304"/>
                    <a:pt x="1151" y="106"/>
                    <a:pt x="846" y="29"/>
                  </a:cubicBezTo>
                  <a:cubicBezTo>
                    <a:pt x="770" y="10"/>
                    <a:pt x="691" y="0"/>
                    <a:pt x="61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31"/>
            <p:cNvSpPr/>
            <p:nvPr/>
          </p:nvSpPr>
          <p:spPr>
            <a:xfrm>
              <a:off x="6261925" y="1420425"/>
              <a:ext cx="187700" cy="48975"/>
            </a:xfrm>
            <a:custGeom>
              <a:avLst/>
              <a:gdLst/>
              <a:ahLst/>
              <a:cxnLst/>
              <a:rect l="l" t="t" r="r" b="b"/>
              <a:pathLst>
                <a:path w="7508" h="1959" extrusionOk="0">
                  <a:moveTo>
                    <a:pt x="4258" y="0"/>
                  </a:moveTo>
                  <a:cubicBezTo>
                    <a:pt x="4157" y="0"/>
                    <a:pt x="4055" y="4"/>
                    <a:pt x="3954" y="10"/>
                  </a:cubicBezTo>
                  <a:cubicBezTo>
                    <a:pt x="2561" y="98"/>
                    <a:pt x="1806" y="495"/>
                    <a:pt x="642" y="1266"/>
                  </a:cubicBezTo>
                  <a:cubicBezTo>
                    <a:pt x="552" y="1326"/>
                    <a:pt x="284" y="1580"/>
                    <a:pt x="1" y="1706"/>
                  </a:cubicBezTo>
                  <a:cubicBezTo>
                    <a:pt x="68" y="1711"/>
                    <a:pt x="135" y="1714"/>
                    <a:pt x="203" y="1714"/>
                  </a:cubicBezTo>
                  <a:cubicBezTo>
                    <a:pt x="418" y="1714"/>
                    <a:pt x="636" y="1683"/>
                    <a:pt x="868" y="1598"/>
                  </a:cubicBezTo>
                  <a:cubicBezTo>
                    <a:pt x="1301" y="1442"/>
                    <a:pt x="1696" y="1200"/>
                    <a:pt x="2129" y="1038"/>
                  </a:cubicBezTo>
                  <a:cubicBezTo>
                    <a:pt x="2568" y="873"/>
                    <a:pt x="3036" y="809"/>
                    <a:pt x="3505" y="809"/>
                  </a:cubicBezTo>
                  <a:cubicBezTo>
                    <a:pt x="3923" y="809"/>
                    <a:pt x="4342" y="859"/>
                    <a:pt x="4746" y="935"/>
                  </a:cubicBezTo>
                  <a:cubicBezTo>
                    <a:pt x="4757" y="937"/>
                    <a:pt x="4766" y="941"/>
                    <a:pt x="4775" y="948"/>
                  </a:cubicBezTo>
                  <a:cubicBezTo>
                    <a:pt x="5342" y="1018"/>
                    <a:pt x="5889" y="1301"/>
                    <a:pt x="6385" y="1558"/>
                  </a:cubicBezTo>
                  <a:cubicBezTo>
                    <a:pt x="6635" y="1688"/>
                    <a:pt x="6883" y="1815"/>
                    <a:pt x="7136" y="1938"/>
                  </a:cubicBezTo>
                  <a:lnTo>
                    <a:pt x="7180" y="1958"/>
                  </a:lnTo>
                  <a:cubicBezTo>
                    <a:pt x="7195" y="1934"/>
                    <a:pt x="7208" y="1908"/>
                    <a:pt x="7226" y="1883"/>
                  </a:cubicBezTo>
                  <a:cubicBezTo>
                    <a:pt x="7309" y="1760"/>
                    <a:pt x="7404" y="1646"/>
                    <a:pt x="7507" y="1539"/>
                  </a:cubicBezTo>
                  <a:cubicBezTo>
                    <a:pt x="6748" y="511"/>
                    <a:pt x="5528" y="0"/>
                    <a:pt x="4258"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31"/>
            <p:cNvSpPr/>
            <p:nvPr/>
          </p:nvSpPr>
          <p:spPr>
            <a:xfrm>
              <a:off x="6322275" y="1420475"/>
              <a:ext cx="127350" cy="101625"/>
            </a:xfrm>
            <a:custGeom>
              <a:avLst/>
              <a:gdLst/>
              <a:ahLst/>
              <a:cxnLst/>
              <a:rect l="l" t="t" r="r" b="b"/>
              <a:pathLst>
                <a:path w="5094" h="4065" extrusionOk="0">
                  <a:moveTo>
                    <a:pt x="1850" y="0"/>
                  </a:moveTo>
                  <a:cubicBezTo>
                    <a:pt x="1747" y="0"/>
                    <a:pt x="1643" y="4"/>
                    <a:pt x="1540" y="10"/>
                  </a:cubicBezTo>
                  <a:cubicBezTo>
                    <a:pt x="1439" y="15"/>
                    <a:pt x="1342" y="24"/>
                    <a:pt x="1248" y="34"/>
                  </a:cubicBezTo>
                  <a:cubicBezTo>
                    <a:pt x="529" y="520"/>
                    <a:pt x="147" y="1451"/>
                    <a:pt x="48" y="2308"/>
                  </a:cubicBezTo>
                  <a:cubicBezTo>
                    <a:pt x="0" y="2716"/>
                    <a:pt x="48" y="3063"/>
                    <a:pt x="145" y="3456"/>
                  </a:cubicBezTo>
                  <a:cubicBezTo>
                    <a:pt x="196" y="3660"/>
                    <a:pt x="251" y="3862"/>
                    <a:pt x="312" y="4064"/>
                  </a:cubicBezTo>
                  <a:cubicBezTo>
                    <a:pt x="2144" y="4034"/>
                    <a:pt x="4270" y="3924"/>
                    <a:pt x="4430" y="3722"/>
                  </a:cubicBezTo>
                  <a:cubicBezTo>
                    <a:pt x="4434" y="3715"/>
                    <a:pt x="4441" y="3709"/>
                    <a:pt x="4447" y="3704"/>
                  </a:cubicBezTo>
                  <a:cubicBezTo>
                    <a:pt x="4428" y="3199"/>
                    <a:pt x="4428" y="2687"/>
                    <a:pt x="4630" y="2215"/>
                  </a:cubicBezTo>
                  <a:cubicBezTo>
                    <a:pt x="4678" y="2099"/>
                    <a:pt x="4739" y="1987"/>
                    <a:pt x="4812" y="1884"/>
                  </a:cubicBezTo>
                  <a:cubicBezTo>
                    <a:pt x="4895" y="1761"/>
                    <a:pt x="4990" y="1644"/>
                    <a:pt x="5093" y="1539"/>
                  </a:cubicBezTo>
                  <a:cubicBezTo>
                    <a:pt x="4336" y="511"/>
                    <a:pt x="3118" y="0"/>
                    <a:pt x="1850"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31"/>
            <p:cNvSpPr/>
            <p:nvPr/>
          </p:nvSpPr>
          <p:spPr>
            <a:xfrm>
              <a:off x="6458425" y="1388600"/>
              <a:ext cx="118900" cy="127050"/>
            </a:xfrm>
            <a:custGeom>
              <a:avLst/>
              <a:gdLst/>
              <a:ahLst/>
              <a:cxnLst/>
              <a:rect l="l" t="t" r="r" b="b"/>
              <a:pathLst>
                <a:path w="4756" h="5082" extrusionOk="0">
                  <a:moveTo>
                    <a:pt x="2594" y="0"/>
                  </a:moveTo>
                  <a:cubicBezTo>
                    <a:pt x="2548" y="0"/>
                    <a:pt x="2502" y="3"/>
                    <a:pt x="2456" y="9"/>
                  </a:cubicBezTo>
                  <a:cubicBezTo>
                    <a:pt x="2045" y="233"/>
                    <a:pt x="1736" y="613"/>
                    <a:pt x="1457" y="993"/>
                  </a:cubicBezTo>
                  <a:cubicBezTo>
                    <a:pt x="1033" y="1577"/>
                    <a:pt x="651" y="2190"/>
                    <a:pt x="310" y="2827"/>
                  </a:cubicBezTo>
                  <a:cubicBezTo>
                    <a:pt x="282" y="2878"/>
                    <a:pt x="253" y="2932"/>
                    <a:pt x="201" y="2952"/>
                  </a:cubicBezTo>
                  <a:cubicBezTo>
                    <a:pt x="121" y="3352"/>
                    <a:pt x="1" y="3743"/>
                    <a:pt x="1" y="4154"/>
                  </a:cubicBezTo>
                  <a:cubicBezTo>
                    <a:pt x="1" y="4496"/>
                    <a:pt x="73" y="4788"/>
                    <a:pt x="176" y="5080"/>
                  </a:cubicBezTo>
                  <a:cubicBezTo>
                    <a:pt x="227" y="5081"/>
                    <a:pt x="278" y="5082"/>
                    <a:pt x="328" y="5082"/>
                  </a:cubicBezTo>
                  <a:cubicBezTo>
                    <a:pt x="1020" y="5082"/>
                    <a:pt x="1710" y="4998"/>
                    <a:pt x="2384" y="4830"/>
                  </a:cubicBezTo>
                  <a:cubicBezTo>
                    <a:pt x="2711" y="4749"/>
                    <a:pt x="3042" y="4645"/>
                    <a:pt x="3308" y="4437"/>
                  </a:cubicBezTo>
                  <a:cubicBezTo>
                    <a:pt x="3541" y="4253"/>
                    <a:pt x="3627" y="3736"/>
                    <a:pt x="3888" y="3736"/>
                  </a:cubicBezTo>
                  <a:cubicBezTo>
                    <a:pt x="3905" y="3736"/>
                    <a:pt x="3922" y="3738"/>
                    <a:pt x="3941" y="3743"/>
                  </a:cubicBezTo>
                  <a:cubicBezTo>
                    <a:pt x="3995" y="3756"/>
                    <a:pt x="4046" y="3762"/>
                    <a:pt x="4094" y="3762"/>
                  </a:cubicBezTo>
                  <a:cubicBezTo>
                    <a:pt x="4411" y="3762"/>
                    <a:pt x="4593" y="3499"/>
                    <a:pt x="4755" y="3339"/>
                  </a:cubicBezTo>
                  <a:cubicBezTo>
                    <a:pt x="4597" y="3152"/>
                    <a:pt x="4481" y="2937"/>
                    <a:pt x="4415" y="2704"/>
                  </a:cubicBezTo>
                  <a:cubicBezTo>
                    <a:pt x="4402" y="2704"/>
                    <a:pt x="4389" y="2704"/>
                    <a:pt x="4378" y="2706"/>
                  </a:cubicBezTo>
                  <a:cubicBezTo>
                    <a:pt x="4320" y="2711"/>
                    <a:pt x="4265" y="2713"/>
                    <a:pt x="4213" y="2713"/>
                  </a:cubicBezTo>
                  <a:cubicBezTo>
                    <a:pt x="3123" y="2713"/>
                    <a:pt x="3438" y="1702"/>
                    <a:pt x="3455" y="905"/>
                  </a:cubicBezTo>
                  <a:cubicBezTo>
                    <a:pt x="3442" y="822"/>
                    <a:pt x="3427" y="741"/>
                    <a:pt x="3407" y="657"/>
                  </a:cubicBezTo>
                  <a:cubicBezTo>
                    <a:pt x="3307" y="216"/>
                    <a:pt x="2975" y="0"/>
                    <a:pt x="2594"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1"/>
            <p:cNvSpPr/>
            <p:nvPr/>
          </p:nvSpPr>
          <p:spPr>
            <a:xfrm>
              <a:off x="6493025" y="1393325"/>
              <a:ext cx="111800" cy="137650"/>
            </a:xfrm>
            <a:custGeom>
              <a:avLst/>
              <a:gdLst/>
              <a:ahLst/>
              <a:cxnLst/>
              <a:rect l="l" t="t" r="r" b="b"/>
              <a:pathLst>
                <a:path w="4472" h="5506" extrusionOk="0">
                  <a:moveTo>
                    <a:pt x="1294" y="1"/>
                  </a:moveTo>
                  <a:cubicBezTo>
                    <a:pt x="811" y="1"/>
                    <a:pt x="76" y="825"/>
                    <a:pt x="185" y="2555"/>
                  </a:cubicBezTo>
                  <a:cubicBezTo>
                    <a:pt x="295" y="4329"/>
                    <a:pt x="0" y="5289"/>
                    <a:pt x="1219" y="5473"/>
                  </a:cubicBezTo>
                  <a:cubicBezTo>
                    <a:pt x="1368" y="5496"/>
                    <a:pt x="1529" y="5506"/>
                    <a:pt x="1697" y="5506"/>
                  </a:cubicBezTo>
                  <a:cubicBezTo>
                    <a:pt x="2904" y="5506"/>
                    <a:pt x="4472" y="4995"/>
                    <a:pt x="4472" y="4995"/>
                  </a:cubicBezTo>
                  <a:lnTo>
                    <a:pt x="4362" y="4623"/>
                  </a:lnTo>
                  <a:cubicBezTo>
                    <a:pt x="4362" y="4623"/>
                    <a:pt x="2218" y="4476"/>
                    <a:pt x="1959" y="3958"/>
                  </a:cubicBezTo>
                  <a:cubicBezTo>
                    <a:pt x="1700" y="3442"/>
                    <a:pt x="2106" y="77"/>
                    <a:pt x="1331" y="3"/>
                  </a:cubicBezTo>
                  <a:cubicBezTo>
                    <a:pt x="1319" y="2"/>
                    <a:pt x="1307" y="1"/>
                    <a:pt x="1294"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1"/>
            <p:cNvSpPr/>
            <p:nvPr/>
          </p:nvSpPr>
          <p:spPr>
            <a:xfrm>
              <a:off x="6540225" y="1375700"/>
              <a:ext cx="20400" cy="13650"/>
            </a:xfrm>
            <a:custGeom>
              <a:avLst/>
              <a:gdLst/>
              <a:ahLst/>
              <a:cxnLst/>
              <a:rect l="l" t="t" r="r" b="b"/>
              <a:pathLst>
                <a:path w="816" h="546" extrusionOk="0">
                  <a:moveTo>
                    <a:pt x="750" y="0"/>
                  </a:moveTo>
                  <a:lnTo>
                    <a:pt x="1" y="16"/>
                  </a:lnTo>
                  <a:cubicBezTo>
                    <a:pt x="1" y="27"/>
                    <a:pt x="335" y="481"/>
                    <a:pt x="816" y="545"/>
                  </a:cubicBezTo>
                  <a:lnTo>
                    <a:pt x="785" y="293"/>
                  </a:lnTo>
                  <a:lnTo>
                    <a:pt x="750"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6506850" y="1308175"/>
              <a:ext cx="75750" cy="70325"/>
            </a:xfrm>
            <a:custGeom>
              <a:avLst/>
              <a:gdLst/>
              <a:ahLst/>
              <a:cxnLst/>
              <a:rect l="l" t="t" r="r" b="b"/>
              <a:pathLst>
                <a:path w="3030" h="2813" extrusionOk="0">
                  <a:moveTo>
                    <a:pt x="2280" y="0"/>
                  </a:moveTo>
                  <a:cubicBezTo>
                    <a:pt x="2228" y="7"/>
                    <a:pt x="2175" y="11"/>
                    <a:pt x="2124" y="18"/>
                  </a:cubicBezTo>
                  <a:cubicBezTo>
                    <a:pt x="1826" y="62"/>
                    <a:pt x="1531" y="123"/>
                    <a:pt x="1242" y="200"/>
                  </a:cubicBezTo>
                  <a:cubicBezTo>
                    <a:pt x="807" y="314"/>
                    <a:pt x="352" y="428"/>
                    <a:pt x="3" y="716"/>
                  </a:cubicBezTo>
                  <a:cubicBezTo>
                    <a:pt x="1" y="817"/>
                    <a:pt x="5" y="916"/>
                    <a:pt x="18" y="1015"/>
                  </a:cubicBezTo>
                  <a:cubicBezTo>
                    <a:pt x="34" y="1116"/>
                    <a:pt x="53" y="1217"/>
                    <a:pt x="78" y="1316"/>
                  </a:cubicBezTo>
                  <a:lnTo>
                    <a:pt x="60" y="1276"/>
                  </a:lnTo>
                  <a:lnTo>
                    <a:pt x="60" y="1276"/>
                  </a:lnTo>
                  <a:cubicBezTo>
                    <a:pt x="62" y="1764"/>
                    <a:pt x="341" y="2229"/>
                    <a:pt x="743" y="2502"/>
                  </a:cubicBezTo>
                  <a:cubicBezTo>
                    <a:pt x="1056" y="2712"/>
                    <a:pt x="1433" y="2813"/>
                    <a:pt x="1810" y="2813"/>
                  </a:cubicBezTo>
                  <a:cubicBezTo>
                    <a:pt x="1921" y="2813"/>
                    <a:pt x="2031" y="2804"/>
                    <a:pt x="2140" y="2787"/>
                  </a:cubicBezTo>
                  <a:cubicBezTo>
                    <a:pt x="2324" y="2761"/>
                    <a:pt x="2511" y="2706"/>
                    <a:pt x="2660" y="2596"/>
                  </a:cubicBezTo>
                  <a:cubicBezTo>
                    <a:pt x="2702" y="2565"/>
                    <a:pt x="2742" y="2530"/>
                    <a:pt x="2779" y="2493"/>
                  </a:cubicBezTo>
                  <a:cubicBezTo>
                    <a:pt x="2970" y="2232"/>
                    <a:pt x="3029" y="1931"/>
                    <a:pt x="2895" y="1606"/>
                  </a:cubicBezTo>
                  <a:cubicBezTo>
                    <a:pt x="2772" y="1309"/>
                    <a:pt x="2766" y="1013"/>
                    <a:pt x="2700" y="703"/>
                  </a:cubicBezTo>
                  <a:cubicBezTo>
                    <a:pt x="2634" y="407"/>
                    <a:pt x="2482" y="202"/>
                    <a:pt x="2280"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31"/>
            <p:cNvSpPr/>
            <p:nvPr/>
          </p:nvSpPr>
          <p:spPr>
            <a:xfrm>
              <a:off x="6551550" y="1345500"/>
              <a:ext cx="6500" cy="5075"/>
            </a:xfrm>
            <a:custGeom>
              <a:avLst/>
              <a:gdLst/>
              <a:ahLst/>
              <a:cxnLst/>
              <a:rect l="l" t="t" r="r" b="b"/>
              <a:pathLst>
                <a:path w="260" h="203" extrusionOk="0">
                  <a:moveTo>
                    <a:pt x="130" y="1"/>
                  </a:moveTo>
                  <a:cubicBezTo>
                    <a:pt x="0" y="1"/>
                    <a:pt x="0" y="203"/>
                    <a:pt x="130" y="203"/>
                  </a:cubicBezTo>
                  <a:cubicBezTo>
                    <a:pt x="260" y="203"/>
                    <a:pt x="260" y="1"/>
                    <a:pt x="1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31"/>
            <p:cNvSpPr/>
            <p:nvPr/>
          </p:nvSpPr>
          <p:spPr>
            <a:xfrm>
              <a:off x="6570825" y="1340175"/>
              <a:ext cx="5575" cy="4375"/>
            </a:xfrm>
            <a:custGeom>
              <a:avLst/>
              <a:gdLst/>
              <a:ahLst/>
              <a:cxnLst/>
              <a:rect l="l" t="t" r="r" b="b"/>
              <a:pathLst>
                <a:path w="223" h="175" extrusionOk="0">
                  <a:moveTo>
                    <a:pt x="112" y="1"/>
                  </a:moveTo>
                  <a:cubicBezTo>
                    <a:pt x="2" y="1"/>
                    <a:pt x="0" y="174"/>
                    <a:pt x="112" y="174"/>
                  </a:cubicBezTo>
                  <a:cubicBezTo>
                    <a:pt x="222" y="174"/>
                    <a:pt x="222" y="1"/>
                    <a:pt x="11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31"/>
            <p:cNvSpPr/>
            <p:nvPr/>
          </p:nvSpPr>
          <p:spPr>
            <a:xfrm>
              <a:off x="6563525" y="1337325"/>
              <a:ext cx="10325" cy="19950"/>
            </a:xfrm>
            <a:custGeom>
              <a:avLst/>
              <a:gdLst/>
              <a:ahLst/>
              <a:cxnLst/>
              <a:rect l="l" t="t" r="r" b="b"/>
              <a:pathLst>
                <a:path w="413" h="798" extrusionOk="0">
                  <a:moveTo>
                    <a:pt x="40" y="1"/>
                  </a:moveTo>
                  <a:cubicBezTo>
                    <a:pt x="26" y="1"/>
                    <a:pt x="13" y="8"/>
                    <a:pt x="11" y="25"/>
                  </a:cubicBezTo>
                  <a:cubicBezTo>
                    <a:pt x="0" y="112"/>
                    <a:pt x="13" y="202"/>
                    <a:pt x="44" y="286"/>
                  </a:cubicBezTo>
                  <a:cubicBezTo>
                    <a:pt x="70" y="361"/>
                    <a:pt x="121" y="424"/>
                    <a:pt x="187" y="468"/>
                  </a:cubicBezTo>
                  <a:cubicBezTo>
                    <a:pt x="224" y="490"/>
                    <a:pt x="268" y="503"/>
                    <a:pt x="301" y="530"/>
                  </a:cubicBezTo>
                  <a:cubicBezTo>
                    <a:pt x="316" y="541"/>
                    <a:pt x="334" y="556"/>
                    <a:pt x="323" y="578"/>
                  </a:cubicBezTo>
                  <a:cubicBezTo>
                    <a:pt x="312" y="596"/>
                    <a:pt x="294" y="609"/>
                    <a:pt x="277" y="620"/>
                  </a:cubicBezTo>
                  <a:cubicBezTo>
                    <a:pt x="209" y="675"/>
                    <a:pt x="128" y="714"/>
                    <a:pt x="62" y="773"/>
                  </a:cubicBezTo>
                  <a:cubicBezTo>
                    <a:pt x="51" y="782"/>
                    <a:pt x="59" y="798"/>
                    <a:pt x="73" y="798"/>
                  </a:cubicBezTo>
                  <a:cubicBezTo>
                    <a:pt x="163" y="791"/>
                    <a:pt x="250" y="734"/>
                    <a:pt x="323" y="681"/>
                  </a:cubicBezTo>
                  <a:cubicBezTo>
                    <a:pt x="358" y="655"/>
                    <a:pt x="400" y="628"/>
                    <a:pt x="409" y="582"/>
                  </a:cubicBezTo>
                  <a:cubicBezTo>
                    <a:pt x="413" y="541"/>
                    <a:pt x="398" y="501"/>
                    <a:pt x="365" y="475"/>
                  </a:cubicBezTo>
                  <a:cubicBezTo>
                    <a:pt x="332" y="442"/>
                    <a:pt x="286" y="426"/>
                    <a:pt x="246" y="407"/>
                  </a:cubicBezTo>
                  <a:cubicBezTo>
                    <a:pt x="207" y="385"/>
                    <a:pt x="176" y="354"/>
                    <a:pt x="152" y="317"/>
                  </a:cubicBezTo>
                  <a:cubicBezTo>
                    <a:pt x="130" y="277"/>
                    <a:pt x="112" y="233"/>
                    <a:pt x="106" y="187"/>
                  </a:cubicBezTo>
                  <a:cubicBezTo>
                    <a:pt x="92" y="132"/>
                    <a:pt x="92" y="77"/>
                    <a:pt x="77" y="25"/>
                  </a:cubicBezTo>
                  <a:cubicBezTo>
                    <a:pt x="72" y="10"/>
                    <a:pt x="56" y="1"/>
                    <a:pt x="4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31"/>
            <p:cNvSpPr/>
            <p:nvPr/>
          </p:nvSpPr>
          <p:spPr>
            <a:xfrm>
              <a:off x="6542675" y="1335450"/>
              <a:ext cx="11750" cy="7900"/>
            </a:xfrm>
            <a:custGeom>
              <a:avLst/>
              <a:gdLst/>
              <a:ahLst/>
              <a:cxnLst/>
              <a:rect l="l" t="t" r="r" b="b"/>
              <a:pathLst>
                <a:path w="470" h="316" extrusionOk="0">
                  <a:moveTo>
                    <a:pt x="358" y="1"/>
                  </a:moveTo>
                  <a:cubicBezTo>
                    <a:pt x="293" y="1"/>
                    <a:pt x="227" y="24"/>
                    <a:pt x="171" y="53"/>
                  </a:cubicBezTo>
                  <a:cubicBezTo>
                    <a:pt x="134" y="73"/>
                    <a:pt x="101" y="100"/>
                    <a:pt x="70" y="130"/>
                  </a:cubicBezTo>
                  <a:cubicBezTo>
                    <a:pt x="54" y="148"/>
                    <a:pt x="39" y="165"/>
                    <a:pt x="28" y="185"/>
                  </a:cubicBezTo>
                  <a:cubicBezTo>
                    <a:pt x="24" y="192"/>
                    <a:pt x="19" y="201"/>
                    <a:pt x="15" y="209"/>
                  </a:cubicBezTo>
                  <a:cubicBezTo>
                    <a:pt x="9" y="220"/>
                    <a:pt x="6" y="232"/>
                    <a:pt x="7" y="244"/>
                  </a:cubicBezTo>
                  <a:lnTo>
                    <a:pt x="7" y="244"/>
                  </a:lnTo>
                  <a:cubicBezTo>
                    <a:pt x="0" y="265"/>
                    <a:pt x="4" y="289"/>
                    <a:pt x="17" y="306"/>
                  </a:cubicBezTo>
                  <a:lnTo>
                    <a:pt x="11" y="295"/>
                  </a:lnTo>
                  <a:lnTo>
                    <a:pt x="13" y="297"/>
                  </a:lnTo>
                  <a:cubicBezTo>
                    <a:pt x="16" y="308"/>
                    <a:pt x="26" y="316"/>
                    <a:pt x="37" y="316"/>
                  </a:cubicBezTo>
                  <a:cubicBezTo>
                    <a:pt x="39" y="316"/>
                    <a:pt x="41" y="316"/>
                    <a:pt x="44" y="315"/>
                  </a:cubicBezTo>
                  <a:cubicBezTo>
                    <a:pt x="57" y="310"/>
                    <a:pt x="65" y="313"/>
                    <a:pt x="76" y="302"/>
                  </a:cubicBezTo>
                  <a:lnTo>
                    <a:pt x="84" y="295"/>
                  </a:lnTo>
                  <a:lnTo>
                    <a:pt x="84" y="295"/>
                  </a:lnTo>
                  <a:cubicBezTo>
                    <a:pt x="115" y="283"/>
                    <a:pt x="137" y="248"/>
                    <a:pt x="160" y="225"/>
                  </a:cubicBezTo>
                  <a:cubicBezTo>
                    <a:pt x="166" y="218"/>
                    <a:pt x="173" y="212"/>
                    <a:pt x="182" y="207"/>
                  </a:cubicBezTo>
                  <a:cubicBezTo>
                    <a:pt x="182" y="207"/>
                    <a:pt x="191" y="200"/>
                    <a:pt x="189" y="200"/>
                  </a:cubicBezTo>
                  <a:lnTo>
                    <a:pt x="189" y="200"/>
                  </a:lnTo>
                  <a:cubicBezTo>
                    <a:pt x="189" y="200"/>
                    <a:pt x="188" y="200"/>
                    <a:pt x="186" y="201"/>
                  </a:cubicBezTo>
                  <a:lnTo>
                    <a:pt x="186" y="201"/>
                  </a:lnTo>
                  <a:cubicBezTo>
                    <a:pt x="189" y="199"/>
                    <a:pt x="193" y="196"/>
                    <a:pt x="193" y="196"/>
                  </a:cubicBezTo>
                  <a:cubicBezTo>
                    <a:pt x="193" y="196"/>
                    <a:pt x="206" y="187"/>
                    <a:pt x="206" y="187"/>
                  </a:cubicBezTo>
                  <a:lnTo>
                    <a:pt x="206" y="187"/>
                  </a:lnTo>
                  <a:cubicBezTo>
                    <a:pt x="206" y="187"/>
                    <a:pt x="205" y="188"/>
                    <a:pt x="202" y="190"/>
                  </a:cubicBezTo>
                  <a:lnTo>
                    <a:pt x="213" y="181"/>
                  </a:lnTo>
                  <a:cubicBezTo>
                    <a:pt x="221" y="176"/>
                    <a:pt x="228" y="170"/>
                    <a:pt x="237" y="165"/>
                  </a:cubicBezTo>
                  <a:cubicBezTo>
                    <a:pt x="252" y="157"/>
                    <a:pt x="268" y="148"/>
                    <a:pt x="283" y="141"/>
                  </a:cubicBezTo>
                  <a:cubicBezTo>
                    <a:pt x="285" y="140"/>
                    <a:pt x="287" y="140"/>
                    <a:pt x="287" y="140"/>
                  </a:cubicBezTo>
                  <a:lnTo>
                    <a:pt x="287" y="140"/>
                  </a:lnTo>
                  <a:cubicBezTo>
                    <a:pt x="287" y="140"/>
                    <a:pt x="286" y="140"/>
                    <a:pt x="283" y="141"/>
                  </a:cubicBezTo>
                  <a:lnTo>
                    <a:pt x="296" y="137"/>
                  </a:lnTo>
                  <a:lnTo>
                    <a:pt x="322" y="128"/>
                  </a:lnTo>
                  <a:cubicBezTo>
                    <a:pt x="355" y="115"/>
                    <a:pt x="390" y="108"/>
                    <a:pt x="423" y="100"/>
                  </a:cubicBezTo>
                  <a:cubicBezTo>
                    <a:pt x="470" y="86"/>
                    <a:pt x="470" y="23"/>
                    <a:pt x="423" y="7"/>
                  </a:cubicBezTo>
                  <a:lnTo>
                    <a:pt x="423" y="9"/>
                  </a:lnTo>
                  <a:cubicBezTo>
                    <a:pt x="402" y="3"/>
                    <a:pt x="380" y="1"/>
                    <a:pt x="35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 name="Google Shape;347;p31"/>
            <p:cNvSpPr/>
            <p:nvPr/>
          </p:nvSpPr>
          <p:spPr>
            <a:xfrm>
              <a:off x="6567625" y="1328500"/>
              <a:ext cx="7675" cy="4875"/>
            </a:xfrm>
            <a:custGeom>
              <a:avLst/>
              <a:gdLst/>
              <a:ahLst/>
              <a:cxnLst/>
              <a:rect l="l" t="t" r="r" b="b"/>
              <a:pathLst>
                <a:path w="307" h="195" extrusionOk="0">
                  <a:moveTo>
                    <a:pt x="146" y="152"/>
                  </a:moveTo>
                  <a:lnTo>
                    <a:pt x="137" y="156"/>
                  </a:lnTo>
                  <a:cubicBezTo>
                    <a:pt x="140" y="154"/>
                    <a:pt x="143" y="153"/>
                    <a:pt x="146" y="152"/>
                  </a:cubicBezTo>
                  <a:close/>
                  <a:moveTo>
                    <a:pt x="220" y="1"/>
                  </a:moveTo>
                  <a:cubicBezTo>
                    <a:pt x="206" y="1"/>
                    <a:pt x="192" y="3"/>
                    <a:pt x="179" y="4"/>
                  </a:cubicBezTo>
                  <a:cubicBezTo>
                    <a:pt x="155" y="9"/>
                    <a:pt x="130" y="17"/>
                    <a:pt x="108" y="26"/>
                  </a:cubicBezTo>
                  <a:cubicBezTo>
                    <a:pt x="86" y="37"/>
                    <a:pt x="67" y="52"/>
                    <a:pt x="49" y="68"/>
                  </a:cubicBezTo>
                  <a:cubicBezTo>
                    <a:pt x="49" y="68"/>
                    <a:pt x="47" y="70"/>
                    <a:pt x="45" y="72"/>
                  </a:cubicBezTo>
                  <a:cubicBezTo>
                    <a:pt x="39" y="80"/>
                    <a:pt x="35" y="87"/>
                    <a:pt x="31" y="95"/>
                  </a:cubicBezTo>
                  <a:lnTo>
                    <a:pt x="31" y="95"/>
                  </a:lnTo>
                  <a:cubicBezTo>
                    <a:pt x="32" y="93"/>
                    <a:pt x="32" y="92"/>
                    <a:pt x="32" y="92"/>
                  </a:cubicBezTo>
                  <a:lnTo>
                    <a:pt x="32" y="92"/>
                  </a:lnTo>
                  <a:cubicBezTo>
                    <a:pt x="31" y="92"/>
                    <a:pt x="31" y="93"/>
                    <a:pt x="29" y="94"/>
                  </a:cubicBezTo>
                  <a:cubicBezTo>
                    <a:pt x="27" y="96"/>
                    <a:pt x="27" y="99"/>
                    <a:pt x="25" y="99"/>
                  </a:cubicBezTo>
                  <a:cubicBezTo>
                    <a:pt x="21" y="107"/>
                    <a:pt x="16" y="118"/>
                    <a:pt x="12" y="127"/>
                  </a:cubicBezTo>
                  <a:cubicBezTo>
                    <a:pt x="1" y="145"/>
                    <a:pt x="5" y="167"/>
                    <a:pt x="18" y="182"/>
                  </a:cubicBezTo>
                  <a:cubicBezTo>
                    <a:pt x="28" y="190"/>
                    <a:pt x="40" y="195"/>
                    <a:pt x="51" y="195"/>
                  </a:cubicBezTo>
                  <a:cubicBezTo>
                    <a:pt x="59" y="195"/>
                    <a:pt x="66" y="193"/>
                    <a:pt x="73" y="189"/>
                  </a:cubicBezTo>
                  <a:cubicBezTo>
                    <a:pt x="80" y="184"/>
                    <a:pt x="86" y="180"/>
                    <a:pt x="93" y="178"/>
                  </a:cubicBezTo>
                  <a:lnTo>
                    <a:pt x="102" y="173"/>
                  </a:lnTo>
                  <a:cubicBezTo>
                    <a:pt x="103" y="173"/>
                    <a:pt x="104" y="172"/>
                    <a:pt x="105" y="172"/>
                  </a:cubicBezTo>
                  <a:lnTo>
                    <a:pt x="105" y="172"/>
                  </a:lnTo>
                  <a:cubicBezTo>
                    <a:pt x="121" y="167"/>
                    <a:pt x="137" y="159"/>
                    <a:pt x="151" y="150"/>
                  </a:cubicBezTo>
                  <a:lnTo>
                    <a:pt x="151" y="150"/>
                  </a:lnTo>
                  <a:cubicBezTo>
                    <a:pt x="169" y="143"/>
                    <a:pt x="187" y="139"/>
                    <a:pt x="205" y="135"/>
                  </a:cubicBezTo>
                  <a:lnTo>
                    <a:pt x="205" y="135"/>
                  </a:lnTo>
                  <a:cubicBezTo>
                    <a:pt x="227" y="134"/>
                    <a:pt x="254" y="134"/>
                    <a:pt x="273" y="121"/>
                  </a:cubicBezTo>
                  <a:cubicBezTo>
                    <a:pt x="291" y="112"/>
                    <a:pt x="302" y="94"/>
                    <a:pt x="304" y="77"/>
                  </a:cubicBezTo>
                  <a:cubicBezTo>
                    <a:pt x="306" y="57"/>
                    <a:pt x="300" y="37"/>
                    <a:pt x="286" y="24"/>
                  </a:cubicBezTo>
                  <a:cubicBezTo>
                    <a:pt x="267" y="6"/>
                    <a:pt x="244" y="1"/>
                    <a:pt x="22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 name="Google Shape;348;p31"/>
            <p:cNvSpPr/>
            <p:nvPr/>
          </p:nvSpPr>
          <p:spPr>
            <a:xfrm>
              <a:off x="6502075" y="1304475"/>
              <a:ext cx="67550" cy="70750"/>
            </a:xfrm>
            <a:custGeom>
              <a:avLst/>
              <a:gdLst/>
              <a:ahLst/>
              <a:cxnLst/>
              <a:rect l="l" t="t" r="r" b="b"/>
              <a:pathLst>
                <a:path w="2702" h="2830" extrusionOk="0">
                  <a:moveTo>
                    <a:pt x="2030" y="1"/>
                  </a:moveTo>
                  <a:cubicBezTo>
                    <a:pt x="1540" y="1"/>
                    <a:pt x="890" y="76"/>
                    <a:pt x="609" y="262"/>
                  </a:cubicBezTo>
                  <a:cubicBezTo>
                    <a:pt x="174" y="555"/>
                    <a:pt x="1" y="776"/>
                    <a:pt x="23" y="1486"/>
                  </a:cubicBezTo>
                  <a:cubicBezTo>
                    <a:pt x="47" y="2193"/>
                    <a:pt x="627" y="2582"/>
                    <a:pt x="798" y="2676"/>
                  </a:cubicBezTo>
                  <a:cubicBezTo>
                    <a:pt x="903" y="2733"/>
                    <a:pt x="1121" y="2792"/>
                    <a:pt x="1272" y="2830"/>
                  </a:cubicBezTo>
                  <a:cubicBezTo>
                    <a:pt x="1272" y="2689"/>
                    <a:pt x="1239" y="2557"/>
                    <a:pt x="1204" y="2423"/>
                  </a:cubicBezTo>
                  <a:lnTo>
                    <a:pt x="1202" y="2423"/>
                  </a:lnTo>
                  <a:cubicBezTo>
                    <a:pt x="1190" y="2424"/>
                    <a:pt x="1178" y="2425"/>
                    <a:pt x="1166" y="2425"/>
                  </a:cubicBezTo>
                  <a:cubicBezTo>
                    <a:pt x="1084" y="2425"/>
                    <a:pt x="1002" y="2405"/>
                    <a:pt x="927" y="2369"/>
                  </a:cubicBezTo>
                  <a:cubicBezTo>
                    <a:pt x="752" y="2281"/>
                    <a:pt x="655" y="2085"/>
                    <a:pt x="695" y="1892"/>
                  </a:cubicBezTo>
                  <a:cubicBezTo>
                    <a:pt x="714" y="1785"/>
                    <a:pt x="795" y="1707"/>
                    <a:pt x="892" y="1707"/>
                  </a:cubicBezTo>
                  <a:cubicBezTo>
                    <a:pt x="916" y="1707"/>
                    <a:pt x="941" y="1712"/>
                    <a:pt x="967" y="1723"/>
                  </a:cubicBezTo>
                  <a:lnTo>
                    <a:pt x="978" y="1723"/>
                  </a:lnTo>
                  <a:cubicBezTo>
                    <a:pt x="1037" y="1729"/>
                    <a:pt x="1072" y="1778"/>
                    <a:pt x="1097" y="1837"/>
                  </a:cubicBezTo>
                  <a:cubicBezTo>
                    <a:pt x="1114" y="1866"/>
                    <a:pt x="1125" y="1896"/>
                    <a:pt x="1129" y="1929"/>
                  </a:cubicBezTo>
                  <a:cubicBezTo>
                    <a:pt x="1147" y="1982"/>
                    <a:pt x="1162" y="2028"/>
                    <a:pt x="1189" y="2037"/>
                  </a:cubicBezTo>
                  <a:cubicBezTo>
                    <a:pt x="1195" y="2039"/>
                    <a:pt x="1201" y="2040"/>
                    <a:pt x="1207" y="2040"/>
                  </a:cubicBezTo>
                  <a:cubicBezTo>
                    <a:pt x="1274" y="2040"/>
                    <a:pt x="1337" y="1926"/>
                    <a:pt x="1230" y="1628"/>
                  </a:cubicBezTo>
                  <a:cubicBezTo>
                    <a:pt x="1116" y="1301"/>
                    <a:pt x="1321" y="1365"/>
                    <a:pt x="1450" y="1218"/>
                  </a:cubicBezTo>
                  <a:cubicBezTo>
                    <a:pt x="1580" y="1073"/>
                    <a:pt x="1577" y="656"/>
                    <a:pt x="1577" y="656"/>
                  </a:cubicBezTo>
                  <a:lnTo>
                    <a:pt x="1586" y="653"/>
                  </a:lnTo>
                  <a:cubicBezTo>
                    <a:pt x="1540" y="473"/>
                    <a:pt x="1817" y="388"/>
                    <a:pt x="1985" y="388"/>
                  </a:cubicBezTo>
                  <a:cubicBezTo>
                    <a:pt x="2001" y="388"/>
                    <a:pt x="2016" y="388"/>
                    <a:pt x="2030" y="390"/>
                  </a:cubicBezTo>
                  <a:cubicBezTo>
                    <a:pt x="2077" y="395"/>
                    <a:pt x="2114" y="404"/>
                    <a:pt x="2151" y="404"/>
                  </a:cubicBezTo>
                  <a:cubicBezTo>
                    <a:pt x="2187" y="404"/>
                    <a:pt x="2223" y="395"/>
                    <a:pt x="2267" y="366"/>
                  </a:cubicBezTo>
                  <a:cubicBezTo>
                    <a:pt x="2342" y="315"/>
                    <a:pt x="2383" y="243"/>
                    <a:pt x="2467" y="201"/>
                  </a:cubicBezTo>
                  <a:cubicBezTo>
                    <a:pt x="2539" y="164"/>
                    <a:pt x="2621" y="144"/>
                    <a:pt x="2702" y="142"/>
                  </a:cubicBezTo>
                  <a:cubicBezTo>
                    <a:pt x="2678" y="109"/>
                    <a:pt x="2645" y="82"/>
                    <a:pt x="2607" y="65"/>
                  </a:cubicBezTo>
                  <a:cubicBezTo>
                    <a:pt x="2526" y="24"/>
                    <a:pt x="2303" y="1"/>
                    <a:pt x="20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 name="Google Shape;349;p31"/>
            <p:cNvSpPr/>
            <p:nvPr/>
          </p:nvSpPr>
          <p:spPr>
            <a:xfrm>
              <a:off x="6563525" y="1357750"/>
              <a:ext cx="11325" cy="8625"/>
            </a:xfrm>
            <a:custGeom>
              <a:avLst/>
              <a:gdLst/>
              <a:ahLst/>
              <a:cxnLst/>
              <a:rect l="l" t="t" r="r" b="b"/>
              <a:pathLst>
                <a:path w="453" h="345" extrusionOk="0">
                  <a:moveTo>
                    <a:pt x="453" y="0"/>
                  </a:moveTo>
                  <a:lnTo>
                    <a:pt x="0" y="174"/>
                  </a:lnTo>
                  <a:cubicBezTo>
                    <a:pt x="0" y="174"/>
                    <a:pt x="90" y="344"/>
                    <a:pt x="218" y="344"/>
                  </a:cubicBezTo>
                  <a:cubicBezTo>
                    <a:pt x="241" y="344"/>
                    <a:pt x="265" y="338"/>
                    <a:pt x="290" y="325"/>
                  </a:cubicBezTo>
                  <a:cubicBezTo>
                    <a:pt x="453" y="240"/>
                    <a:pt x="453" y="0"/>
                    <a:pt x="45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6530300" y="1305375"/>
              <a:ext cx="50325" cy="24550"/>
            </a:xfrm>
            <a:custGeom>
              <a:avLst/>
              <a:gdLst/>
              <a:ahLst/>
              <a:cxnLst/>
              <a:rect l="l" t="t" r="r" b="b"/>
              <a:pathLst>
                <a:path w="2013" h="982" extrusionOk="0">
                  <a:moveTo>
                    <a:pt x="1300" y="1"/>
                  </a:moveTo>
                  <a:cubicBezTo>
                    <a:pt x="1119" y="1"/>
                    <a:pt x="936" y="47"/>
                    <a:pt x="763" y="106"/>
                  </a:cubicBezTo>
                  <a:cubicBezTo>
                    <a:pt x="499" y="196"/>
                    <a:pt x="244" y="312"/>
                    <a:pt x="0" y="450"/>
                  </a:cubicBezTo>
                  <a:lnTo>
                    <a:pt x="358" y="486"/>
                  </a:lnTo>
                  <a:cubicBezTo>
                    <a:pt x="369" y="589"/>
                    <a:pt x="451" y="668"/>
                    <a:pt x="528" y="734"/>
                  </a:cubicBezTo>
                  <a:cubicBezTo>
                    <a:pt x="631" y="819"/>
                    <a:pt x="741" y="901"/>
                    <a:pt x="868" y="947"/>
                  </a:cubicBezTo>
                  <a:cubicBezTo>
                    <a:pt x="930" y="968"/>
                    <a:pt x="997" y="981"/>
                    <a:pt x="1063" y="981"/>
                  </a:cubicBezTo>
                  <a:cubicBezTo>
                    <a:pt x="1130" y="981"/>
                    <a:pt x="1197" y="968"/>
                    <a:pt x="1257" y="938"/>
                  </a:cubicBezTo>
                  <a:cubicBezTo>
                    <a:pt x="1145" y="901"/>
                    <a:pt x="1019" y="848"/>
                    <a:pt x="987" y="734"/>
                  </a:cubicBezTo>
                  <a:lnTo>
                    <a:pt x="987" y="734"/>
                  </a:lnTo>
                  <a:cubicBezTo>
                    <a:pt x="1101" y="805"/>
                    <a:pt x="1231" y="841"/>
                    <a:pt x="1361" y="841"/>
                  </a:cubicBezTo>
                  <a:cubicBezTo>
                    <a:pt x="1471" y="841"/>
                    <a:pt x="1580" y="816"/>
                    <a:pt x="1681" y="764"/>
                  </a:cubicBezTo>
                  <a:cubicBezTo>
                    <a:pt x="1606" y="688"/>
                    <a:pt x="1448" y="725"/>
                    <a:pt x="1402" y="628"/>
                  </a:cubicBezTo>
                  <a:lnTo>
                    <a:pt x="1402" y="628"/>
                  </a:lnTo>
                  <a:cubicBezTo>
                    <a:pt x="1454" y="637"/>
                    <a:pt x="1507" y="641"/>
                    <a:pt x="1560" y="641"/>
                  </a:cubicBezTo>
                  <a:cubicBezTo>
                    <a:pt x="1705" y="641"/>
                    <a:pt x="1850" y="610"/>
                    <a:pt x="1981" y="547"/>
                  </a:cubicBezTo>
                  <a:cubicBezTo>
                    <a:pt x="1992" y="543"/>
                    <a:pt x="2003" y="534"/>
                    <a:pt x="2010" y="523"/>
                  </a:cubicBezTo>
                  <a:cubicBezTo>
                    <a:pt x="2012" y="514"/>
                    <a:pt x="2012" y="503"/>
                    <a:pt x="2010" y="494"/>
                  </a:cubicBezTo>
                  <a:cubicBezTo>
                    <a:pt x="1966" y="248"/>
                    <a:pt x="1735" y="68"/>
                    <a:pt x="1492" y="20"/>
                  </a:cubicBezTo>
                  <a:cubicBezTo>
                    <a:pt x="1428" y="7"/>
                    <a:pt x="1364" y="1"/>
                    <a:pt x="130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6539350" y="1318425"/>
              <a:ext cx="14525" cy="12275"/>
            </a:xfrm>
            <a:custGeom>
              <a:avLst/>
              <a:gdLst/>
              <a:ahLst/>
              <a:cxnLst/>
              <a:rect l="l" t="t" r="r" b="b"/>
              <a:pathLst>
                <a:path w="581" h="491" extrusionOk="0">
                  <a:moveTo>
                    <a:pt x="17" y="1"/>
                  </a:moveTo>
                  <a:cubicBezTo>
                    <a:pt x="9" y="1"/>
                    <a:pt x="0" y="7"/>
                    <a:pt x="3" y="16"/>
                  </a:cubicBezTo>
                  <a:cubicBezTo>
                    <a:pt x="38" y="144"/>
                    <a:pt x="108" y="256"/>
                    <a:pt x="205" y="341"/>
                  </a:cubicBezTo>
                  <a:cubicBezTo>
                    <a:pt x="256" y="385"/>
                    <a:pt x="310" y="420"/>
                    <a:pt x="370" y="447"/>
                  </a:cubicBezTo>
                  <a:cubicBezTo>
                    <a:pt x="427" y="475"/>
                    <a:pt x="493" y="491"/>
                    <a:pt x="559" y="491"/>
                  </a:cubicBezTo>
                  <a:cubicBezTo>
                    <a:pt x="578" y="491"/>
                    <a:pt x="581" y="462"/>
                    <a:pt x="563" y="458"/>
                  </a:cubicBezTo>
                  <a:cubicBezTo>
                    <a:pt x="534" y="447"/>
                    <a:pt x="504" y="442"/>
                    <a:pt x="477" y="434"/>
                  </a:cubicBezTo>
                  <a:cubicBezTo>
                    <a:pt x="447" y="425"/>
                    <a:pt x="418" y="414"/>
                    <a:pt x="392" y="401"/>
                  </a:cubicBezTo>
                  <a:cubicBezTo>
                    <a:pt x="337" y="376"/>
                    <a:pt x="284" y="343"/>
                    <a:pt x="238" y="306"/>
                  </a:cubicBezTo>
                  <a:cubicBezTo>
                    <a:pt x="141" y="229"/>
                    <a:pt x="69" y="126"/>
                    <a:pt x="27" y="10"/>
                  </a:cubicBezTo>
                  <a:cubicBezTo>
                    <a:pt x="26" y="4"/>
                    <a:pt x="22" y="1"/>
                    <a:pt x="1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6230800" y="1307225"/>
              <a:ext cx="54325" cy="47350"/>
            </a:xfrm>
            <a:custGeom>
              <a:avLst/>
              <a:gdLst/>
              <a:ahLst/>
              <a:cxnLst/>
              <a:rect l="l" t="t" r="r" b="b"/>
              <a:pathLst>
                <a:path w="2173" h="1894" extrusionOk="0">
                  <a:moveTo>
                    <a:pt x="231" y="1"/>
                  </a:moveTo>
                  <a:cubicBezTo>
                    <a:pt x="231" y="1"/>
                    <a:pt x="0" y="194"/>
                    <a:pt x="841" y="914"/>
                  </a:cubicBezTo>
                  <a:cubicBezTo>
                    <a:pt x="1257" y="1303"/>
                    <a:pt x="1285" y="1488"/>
                    <a:pt x="1285" y="1488"/>
                  </a:cubicBezTo>
                  <a:lnTo>
                    <a:pt x="1951" y="1894"/>
                  </a:lnTo>
                  <a:lnTo>
                    <a:pt x="2172" y="1193"/>
                  </a:lnTo>
                  <a:lnTo>
                    <a:pt x="231"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6085575" y="1373000"/>
              <a:ext cx="62000" cy="31550"/>
            </a:xfrm>
            <a:custGeom>
              <a:avLst/>
              <a:gdLst/>
              <a:ahLst/>
              <a:cxnLst/>
              <a:rect l="l" t="t" r="r" b="b"/>
              <a:pathLst>
                <a:path w="2480" h="1262" extrusionOk="0">
                  <a:moveTo>
                    <a:pt x="1962" y="1"/>
                  </a:moveTo>
                  <a:lnTo>
                    <a:pt x="0" y="1158"/>
                  </a:lnTo>
                  <a:cubicBezTo>
                    <a:pt x="0" y="1158"/>
                    <a:pt x="23" y="1262"/>
                    <a:pt x="256" y="1262"/>
                  </a:cubicBezTo>
                  <a:cubicBezTo>
                    <a:pt x="416" y="1262"/>
                    <a:pt x="675" y="1213"/>
                    <a:pt x="1094" y="1048"/>
                  </a:cubicBezTo>
                  <a:cubicBezTo>
                    <a:pt x="1419" y="936"/>
                    <a:pt x="1611" y="914"/>
                    <a:pt x="1713" y="914"/>
                  </a:cubicBezTo>
                  <a:cubicBezTo>
                    <a:pt x="1780" y="914"/>
                    <a:pt x="1808" y="923"/>
                    <a:pt x="1808" y="923"/>
                  </a:cubicBezTo>
                  <a:lnTo>
                    <a:pt x="2480" y="526"/>
                  </a:lnTo>
                  <a:lnTo>
                    <a:pt x="1962"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6443325" y="1319975"/>
              <a:ext cx="111150" cy="147450"/>
            </a:xfrm>
            <a:custGeom>
              <a:avLst/>
              <a:gdLst/>
              <a:ahLst/>
              <a:cxnLst/>
              <a:rect l="l" t="t" r="r" b="b"/>
              <a:pathLst>
                <a:path w="4446" h="5898" extrusionOk="0">
                  <a:moveTo>
                    <a:pt x="2535" y="0"/>
                  </a:moveTo>
                  <a:cubicBezTo>
                    <a:pt x="2535" y="0"/>
                    <a:pt x="2217" y="512"/>
                    <a:pt x="2028" y="1790"/>
                  </a:cubicBezTo>
                  <a:cubicBezTo>
                    <a:pt x="1931" y="2443"/>
                    <a:pt x="1806" y="3154"/>
                    <a:pt x="1310" y="3587"/>
                  </a:cubicBezTo>
                  <a:cubicBezTo>
                    <a:pt x="1075" y="3791"/>
                    <a:pt x="778" y="3912"/>
                    <a:pt x="475" y="3982"/>
                  </a:cubicBezTo>
                  <a:cubicBezTo>
                    <a:pt x="330" y="4015"/>
                    <a:pt x="150" y="4068"/>
                    <a:pt x="128" y="4215"/>
                  </a:cubicBezTo>
                  <a:cubicBezTo>
                    <a:pt x="117" y="4305"/>
                    <a:pt x="179" y="4393"/>
                    <a:pt x="258" y="4434"/>
                  </a:cubicBezTo>
                  <a:cubicBezTo>
                    <a:pt x="322" y="4470"/>
                    <a:pt x="396" y="4480"/>
                    <a:pt x="469" y="4480"/>
                  </a:cubicBezTo>
                  <a:cubicBezTo>
                    <a:pt x="486" y="4480"/>
                    <a:pt x="502" y="4479"/>
                    <a:pt x="519" y="4478"/>
                  </a:cubicBezTo>
                  <a:cubicBezTo>
                    <a:pt x="690" y="4470"/>
                    <a:pt x="859" y="4430"/>
                    <a:pt x="1013" y="4362"/>
                  </a:cubicBezTo>
                  <a:lnTo>
                    <a:pt x="1013" y="4362"/>
                  </a:lnTo>
                  <a:cubicBezTo>
                    <a:pt x="974" y="4711"/>
                    <a:pt x="605" y="4957"/>
                    <a:pt x="251" y="4957"/>
                  </a:cubicBezTo>
                  <a:cubicBezTo>
                    <a:pt x="172" y="4957"/>
                    <a:pt x="78" y="4957"/>
                    <a:pt x="38" y="5025"/>
                  </a:cubicBezTo>
                  <a:cubicBezTo>
                    <a:pt x="1" y="5091"/>
                    <a:pt x="62" y="5188"/>
                    <a:pt x="139" y="5216"/>
                  </a:cubicBezTo>
                  <a:cubicBezTo>
                    <a:pt x="216" y="5247"/>
                    <a:pt x="299" y="5234"/>
                    <a:pt x="381" y="5245"/>
                  </a:cubicBezTo>
                  <a:cubicBezTo>
                    <a:pt x="462" y="5254"/>
                    <a:pt x="552" y="5293"/>
                    <a:pt x="570" y="5374"/>
                  </a:cubicBezTo>
                  <a:cubicBezTo>
                    <a:pt x="591" y="5467"/>
                    <a:pt x="508" y="5548"/>
                    <a:pt x="493" y="5642"/>
                  </a:cubicBezTo>
                  <a:cubicBezTo>
                    <a:pt x="471" y="5778"/>
                    <a:pt x="616" y="5895"/>
                    <a:pt x="754" y="5897"/>
                  </a:cubicBezTo>
                  <a:cubicBezTo>
                    <a:pt x="892" y="5897"/>
                    <a:pt x="1015" y="5818"/>
                    <a:pt x="1125" y="5732"/>
                  </a:cubicBezTo>
                  <a:cubicBezTo>
                    <a:pt x="1458" y="5463"/>
                    <a:pt x="1719" y="5119"/>
                    <a:pt x="1886" y="4728"/>
                  </a:cubicBezTo>
                  <a:lnTo>
                    <a:pt x="1886" y="4728"/>
                  </a:lnTo>
                  <a:cubicBezTo>
                    <a:pt x="1826" y="4899"/>
                    <a:pt x="1767" y="5070"/>
                    <a:pt x="1707" y="5240"/>
                  </a:cubicBezTo>
                  <a:cubicBezTo>
                    <a:pt x="1681" y="5317"/>
                    <a:pt x="1661" y="5423"/>
                    <a:pt x="1729" y="5471"/>
                  </a:cubicBezTo>
                  <a:cubicBezTo>
                    <a:pt x="2087" y="5190"/>
                    <a:pt x="2359" y="4814"/>
                    <a:pt x="2515" y="4388"/>
                  </a:cubicBezTo>
                  <a:cubicBezTo>
                    <a:pt x="2673" y="3956"/>
                    <a:pt x="2709" y="3479"/>
                    <a:pt x="2924" y="3071"/>
                  </a:cubicBezTo>
                  <a:cubicBezTo>
                    <a:pt x="2937" y="3042"/>
                    <a:pt x="2959" y="3018"/>
                    <a:pt x="2985" y="3005"/>
                  </a:cubicBezTo>
                  <a:cubicBezTo>
                    <a:pt x="2994" y="3003"/>
                    <a:pt x="3002" y="3002"/>
                    <a:pt x="3011" y="3002"/>
                  </a:cubicBezTo>
                  <a:cubicBezTo>
                    <a:pt x="3030" y="3002"/>
                    <a:pt x="3048" y="3006"/>
                    <a:pt x="3064" y="3014"/>
                  </a:cubicBezTo>
                  <a:cubicBezTo>
                    <a:pt x="3532" y="3183"/>
                    <a:pt x="3741" y="3734"/>
                    <a:pt x="4145" y="4026"/>
                  </a:cubicBezTo>
                  <a:cubicBezTo>
                    <a:pt x="4186" y="4056"/>
                    <a:pt x="4238" y="4084"/>
                    <a:pt x="4288" y="4084"/>
                  </a:cubicBezTo>
                  <a:cubicBezTo>
                    <a:pt x="4304" y="4084"/>
                    <a:pt x="4320" y="4081"/>
                    <a:pt x="4336" y="4074"/>
                  </a:cubicBezTo>
                  <a:cubicBezTo>
                    <a:pt x="4397" y="4048"/>
                    <a:pt x="4417" y="3975"/>
                    <a:pt x="4424" y="3910"/>
                  </a:cubicBezTo>
                  <a:cubicBezTo>
                    <a:pt x="4446" y="3635"/>
                    <a:pt x="4281" y="3380"/>
                    <a:pt x="4090" y="3183"/>
                  </a:cubicBezTo>
                  <a:cubicBezTo>
                    <a:pt x="3569" y="2537"/>
                    <a:pt x="3741" y="1022"/>
                    <a:pt x="3741" y="1022"/>
                  </a:cubicBezTo>
                  <a:lnTo>
                    <a:pt x="2535"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6510800" y="1340025"/>
              <a:ext cx="32425" cy="32075"/>
            </a:xfrm>
            <a:custGeom>
              <a:avLst/>
              <a:gdLst/>
              <a:ahLst/>
              <a:cxnLst/>
              <a:rect l="l" t="t" r="r" b="b"/>
              <a:pathLst>
                <a:path w="1297" h="1283" extrusionOk="0">
                  <a:moveTo>
                    <a:pt x="649" y="1"/>
                  </a:moveTo>
                  <a:cubicBezTo>
                    <a:pt x="485" y="1"/>
                    <a:pt x="321" y="63"/>
                    <a:pt x="196" y="187"/>
                  </a:cubicBezTo>
                  <a:cubicBezTo>
                    <a:pt x="86" y="296"/>
                    <a:pt x="1" y="481"/>
                    <a:pt x="7" y="641"/>
                  </a:cubicBezTo>
                  <a:cubicBezTo>
                    <a:pt x="16" y="806"/>
                    <a:pt x="69" y="979"/>
                    <a:pt x="196" y="1094"/>
                  </a:cubicBezTo>
                  <a:cubicBezTo>
                    <a:pt x="317" y="1212"/>
                    <a:pt x="480" y="1278"/>
                    <a:pt x="649" y="1283"/>
                  </a:cubicBezTo>
                  <a:cubicBezTo>
                    <a:pt x="818" y="1280"/>
                    <a:pt x="980" y="1212"/>
                    <a:pt x="1101" y="1094"/>
                  </a:cubicBezTo>
                  <a:cubicBezTo>
                    <a:pt x="1211" y="984"/>
                    <a:pt x="1297" y="799"/>
                    <a:pt x="1290" y="641"/>
                  </a:cubicBezTo>
                  <a:cubicBezTo>
                    <a:pt x="1281" y="477"/>
                    <a:pt x="1228" y="303"/>
                    <a:pt x="1101" y="187"/>
                  </a:cubicBezTo>
                  <a:cubicBezTo>
                    <a:pt x="976" y="63"/>
                    <a:pt x="812" y="1"/>
                    <a:pt x="649"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6518450" y="1299450"/>
              <a:ext cx="35275" cy="58700"/>
            </a:xfrm>
            <a:custGeom>
              <a:avLst/>
              <a:gdLst/>
              <a:ahLst/>
              <a:cxnLst/>
              <a:rect l="l" t="t" r="r" b="b"/>
              <a:pathLst>
                <a:path w="1411" h="2348" extrusionOk="0">
                  <a:moveTo>
                    <a:pt x="1193" y="0"/>
                  </a:moveTo>
                  <a:cubicBezTo>
                    <a:pt x="1091" y="0"/>
                    <a:pt x="972" y="30"/>
                    <a:pt x="900" y="46"/>
                  </a:cubicBezTo>
                  <a:cubicBezTo>
                    <a:pt x="738" y="79"/>
                    <a:pt x="580" y="127"/>
                    <a:pt x="426" y="191"/>
                  </a:cubicBezTo>
                  <a:cubicBezTo>
                    <a:pt x="319" y="237"/>
                    <a:pt x="154" y="283"/>
                    <a:pt x="77" y="378"/>
                  </a:cubicBezTo>
                  <a:cubicBezTo>
                    <a:pt x="0" y="470"/>
                    <a:pt x="29" y="643"/>
                    <a:pt x="33" y="756"/>
                  </a:cubicBezTo>
                  <a:cubicBezTo>
                    <a:pt x="37" y="927"/>
                    <a:pt x="48" y="1098"/>
                    <a:pt x="64" y="1269"/>
                  </a:cubicBezTo>
                  <a:cubicBezTo>
                    <a:pt x="99" y="1612"/>
                    <a:pt x="141" y="1972"/>
                    <a:pt x="253" y="2299"/>
                  </a:cubicBezTo>
                  <a:cubicBezTo>
                    <a:pt x="262" y="2333"/>
                    <a:pt x="288" y="2347"/>
                    <a:pt x="314" y="2347"/>
                  </a:cubicBezTo>
                  <a:cubicBezTo>
                    <a:pt x="353" y="2347"/>
                    <a:pt x="393" y="2314"/>
                    <a:pt x="380" y="2264"/>
                  </a:cubicBezTo>
                  <a:cubicBezTo>
                    <a:pt x="343" y="2018"/>
                    <a:pt x="283" y="1772"/>
                    <a:pt x="246" y="1526"/>
                  </a:cubicBezTo>
                  <a:cubicBezTo>
                    <a:pt x="209" y="1263"/>
                    <a:pt x="185" y="999"/>
                    <a:pt x="176" y="736"/>
                  </a:cubicBezTo>
                  <a:cubicBezTo>
                    <a:pt x="174" y="679"/>
                    <a:pt x="174" y="619"/>
                    <a:pt x="171" y="562"/>
                  </a:cubicBezTo>
                  <a:cubicBezTo>
                    <a:pt x="171" y="485"/>
                    <a:pt x="196" y="448"/>
                    <a:pt x="261" y="415"/>
                  </a:cubicBezTo>
                  <a:cubicBezTo>
                    <a:pt x="373" y="356"/>
                    <a:pt x="490" y="305"/>
                    <a:pt x="611" y="261"/>
                  </a:cubicBezTo>
                  <a:cubicBezTo>
                    <a:pt x="716" y="224"/>
                    <a:pt x="821" y="182"/>
                    <a:pt x="929" y="152"/>
                  </a:cubicBezTo>
                  <a:cubicBezTo>
                    <a:pt x="959" y="144"/>
                    <a:pt x="1112" y="104"/>
                    <a:pt x="1219" y="104"/>
                  </a:cubicBezTo>
                  <a:cubicBezTo>
                    <a:pt x="1293" y="104"/>
                    <a:pt x="1346" y="123"/>
                    <a:pt x="1324" y="182"/>
                  </a:cubicBezTo>
                  <a:cubicBezTo>
                    <a:pt x="1316" y="203"/>
                    <a:pt x="1335" y="217"/>
                    <a:pt x="1354" y="217"/>
                  </a:cubicBezTo>
                  <a:cubicBezTo>
                    <a:pt x="1365" y="217"/>
                    <a:pt x="1376" y="211"/>
                    <a:pt x="1379" y="198"/>
                  </a:cubicBezTo>
                  <a:cubicBezTo>
                    <a:pt x="1410" y="42"/>
                    <a:pt x="1313" y="0"/>
                    <a:pt x="1193"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6523325" y="1367875"/>
              <a:ext cx="87050" cy="90350"/>
            </a:xfrm>
            <a:custGeom>
              <a:avLst/>
              <a:gdLst/>
              <a:ahLst/>
              <a:cxnLst/>
              <a:rect l="l" t="t" r="r" b="b"/>
              <a:pathLst>
                <a:path w="3482" h="3614" extrusionOk="0">
                  <a:moveTo>
                    <a:pt x="132" y="1"/>
                  </a:moveTo>
                  <a:cubicBezTo>
                    <a:pt x="106" y="1"/>
                    <a:pt x="79" y="15"/>
                    <a:pt x="73" y="43"/>
                  </a:cubicBezTo>
                  <a:cubicBezTo>
                    <a:pt x="1" y="395"/>
                    <a:pt x="273" y="751"/>
                    <a:pt x="514" y="972"/>
                  </a:cubicBezTo>
                  <a:cubicBezTo>
                    <a:pt x="767" y="1201"/>
                    <a:pt x="1088" y="1357"/>
                    <a:pt x="1399" y="1486"/>
                  </a:cubicBezTo>
                  <a:cubicBezTo>
                    <a:pt x="1746" y="1627"/>
                    <a:pt x="2107" y="1715"/>
                    <a:pt x="2465" y="1818"/>
                  </a:cubicBezTo>
                  <a:cubicBezTo>
                    <a:pt x="2719" y="1893"/>
                    <a:pt x="2853" y="2042"/>
                    <a:pt x="2853" y="2312"/>
                  </a:cubicBezTo>
                  <a:cubicBezTo>
                    <a:pt x="2853" y="2503"/>
                    <a:pt x="2794" y="2692"/>
                    <a:pt x="2787" y="2883"/>
                  </a:cubicBezTo>
                  <a:cubicBezTo>
                    <a:pt x="2772" y="3300"/>
                    <a:pt x="3097" y="3498"/>
                    <a:pt x="3453" y="3612"/>
                  </a:cubicBezTo>
                  <a:cubicBezTo>
                    <a:pt x="3455" y="3613"/>
                    <a:pt x="3456" y="3613"/>
                    <a:pt x="3458" y="3613"/>
                  </a:cubicBezTo>
                  <a:cubicBezTo>
                    <a:pt x="3473" y="3613"/>
                    <a:pt x="3482" y="3589"/>
                    <a:pt x="3466" y="3584"/>
                  </a:cubicBezTo>
                  <a:cubicBezTo>
                    <a:pt x="3246" y="3478"/>
                    <a:pt x="2990" y="3373"/>
                    <a:pt x="2906" y="3122"/>
                  </a:cubicBezTo>
                  <a:cubicBezTo>
                    <a:pt x="2829" y="2890"/>
                    <a:pt x="2921" y="2648"/>
                    <a:pt x="2943" y="2411"/>
                  </a:cubicBezTo>
                  <a:cubicBezTo>
                    <a:pt x="2959" y="2235"/>
                    <a:pt x="2943" y="2040"/>
                    <a:pt x="2823" y="1901"/>
                  </a:cubicBezTo>
                  <a:cubicBezTo>
                    <a:pt x="2684" y="1745"/>
                    <a:pt x="2454" y="1712"/>
                    <a:pt x="2263" y="1660"/>
                  </a:cubicBezTo>
                  <a:cubicBezTo>
                    <a:pt x="1834" y="1541"/>
                    <a:pt x="1382" y="1427"/>
                    <a:pt x="1000" y="1194"/>
                  </a:cubicBezTo>
                  <a:cubicBezTo>
                    <a:pt x="809" y="1078"/>
                    <a:pt x="635" y="931"/>
                    <a:pt x="490" y="762"/>
                  </a:cubicBezTo>
                  <a:cubicBezTo>
                    <a:pt x="304" y="544"/>
                    <a:pt x="231" y="322"/>
                    <a:pt x="187" y="43"/>
                  </a:cubicBezTo>
                  <a:cubicBezTo>
                    <a:pt x="183" y="14"/>
                    <a:pt x="158" y="1"/>
                    <a:pt x="132"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6575375" y="1369875"/>
              <a:ext cx="42900" cy="88725"/>
            </a:xfrm>
            <a:custGeom>
              <a:avLst/>
              <a:gdLst/>
              <a:ahLst/>
              <a:cxnLst/>
              <a:rect l="l" t="t" r="r" b="b"/>
              <a:pathLst>
                <a:path w="1716" h="3549" extrusionOk="0">
                  <a:moveTo>
                    <a:pt x="98" y="0"/>
                  </a:moveTo>
                  <a:cubicBezTo>
                    <a:pt x="88" y="0"/>
                    <a:pt x="77" y="6"/>
                    <a:pt x="73" y="18"/>
                  </a:cubicBezTo>
                  <a:lnTo>
                    <a:pt x="73" y="16"/>
                  </a:lnTo>
                  <a:lnTo>
                    <a:pt x="73" y="16"/>
                  </a:lnTo>
                  <a:cubicBezTo>
                    <a:pt x="1" y="348"/>
                    <a:pt x="440" y="543"/>
                    <a:pt x="659" y="684"/>
                  </a:cubicBezTo>
                  <a:cubicBezTo>
                    <a:pt x="866" y="815"/>
                    <a:pt x="1033" y="989"/>
                    <a:pt x="973" y="1253"/>
                  </a:cubicBezTo>
                  <a:cubicBezTo>
                    <a:pt x="932" y="1441"/>
                    <a:pt x="844" y="1613"/>
                    <a:pt x="919" y="1806"/>
                  </a:cubicBezTo>
                  <a:cubicBezTo>
                    <a:pt x="1048" y="2146"/>
                    <a:pt x="1716" y="2414"/>
                    <a:pt x="1542" y="2832"/>
                  </a:cubicBezTo>
                  <a:cubicBezTo>
                    <a:pt x="1476" y="2987"/>
                    <a:pt x="1312" y="3088"/>
                    <a:pt x="1296" y="3269"/>
                  </a:cubicBezTo>
                  <a:cubicBezTo>
                    <a:pt x="1285" y="3381"/>
                    <a:pt x="1334" y="3506"/>
                    <a:pt x="1446" y="3545"/>
                  </a:cubicBezTo>
                  <a:cubicBezTo>
                    <a:pt x="1451" y="3547"/>
                    <a:pt x="1455" y="3548"/>
                    <a:pt x="1460" y="3548"/>
                  </a:cubicBezTo>
                  <a:cubicBezTo>
                    <a:pt x="1501" y="3548"/>
                    <a:pt x="1517" y="3476"/>
                    <a:pt x="1468" y="3462"/>
                  </a:cubicBezTo>
                  <a:cubicBezTo>
                    <a:pt x="1213" y="3396"/>
                    <a:pt x="1465" y="3080"/>
                    <a:pt x="1536" y="2968"/>
                  </a:cubicBezTo>
                  <a:cubicBezTo>
                    <a:pt x="1615" y="2838"/>
                    <a:pt x="1643" y="2702"/>
                    <a:pt x="1595" y="2557"/>
                  </a:cubicBezTo>
                  <a:cubicBezTo>
                    <a:pt x="1479" y="2206"/>
                    <a:pt x="998" y="2045"/>
                    <a:pt x="973" y="1665"/>
                  </a:cubicBezTo>
                  <a:cubicBezTo>
                    <a:pt x="958" y="1468"/>
                    <a:pt x="1088" y="1288"/>
                    <a:pt x="1068" y="1088"/>
                  </a:cubicBezTo>
                  <a:cubicBezTo>
                    <a:pt x="1055" y="949"/>
                    <a:pt x="973" y="831"/>
                    <a:pt x="872" y="739"/>
                  </a:cubicBezTo>
                  <a:cubicBezTo>
                    <a:pt x="749" y="629"/>
                    <a:pt x="600" y="559"/>
                    <a:pt x="464" y="468"/>
                  </a:cubicBezTo>
                  <a:cubicBezTo>
                    <a:pt x="284" y="350"/>
                    <a:pt x="183" y="225"/>
                    <a:pt x="123" y="18"/>
                  </a:cubicBezTo>
                  <a:cubicBezTo>
                    <a:pt x="119" y="6"/>
                    <a:pt x="109" y="0"/>
                    <a:pt x="98"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6606825" y="1455200"/>
              <a:ext cx="9050" cy="5900"/>
            </a:xfrm>
            <a:custGeom>
              <a:avLst/>
              <a:gdLst/>
              <a:ahLst/>
              <a:cxnLst/>
              <a:rect l="l" t="t" r="r" b="b"/>
              <a:pathLst>
                <a:path w="362" h="236" extrusionOk="0">
                  <a:moveTo>
                    <a:pt x="278" y="1"/>
                  </a:moveTo>
                  <a:cubicBezTo>
                    <a:pt x="251" y="3"/>
                    <a:pt x="225" y="9"/>
                    <a:pt x="201" y="18"/>
                  </a:cubicBezTo>
                  <a:cubicBezTo>
                    <a:pt x="174" y="27"/>
                    <a:pt x="150" y="38"/>
                    <a:pt x="126" y="49"/>
                  </a:cubicBezTo>
                  <a:cubicBezTo>
                    <a:pt x="106" y="60"/>
                    <a:pt x="89" y="71"/>
                    <a:pt x="73" y="84"/>
                  </a:cubicBezTo>
                  <a:cubicBezTo>
                    <a:pt x="47" y="99"/>
                    <a:pt x="27" y="121"/>
                    <a:pt x="12" y="148"/>
                  </a:cubicBezTo>
                  <a:cubicBezTo>
                    <a:pt x="1" y="165"/>
                    <a:pt x="1" y="187"/>
                    <a:pt x="12" y="207"/>
                  </a:cubicBezTo>
                  <a:cubicBezTo>
                    <a:pt x="23" y="225"/>
                    <a:pt x="43" y="233"/>
                    <a:pt x="62" y="233"/>
                  </a:cubicBezTo>
                  <a:lnTo>
                    <a:pt x="62" y="236"/>
                  </a:lnTo>
                  <a:cubicBezTo>
                    <a:pt x="88" y="234"/>
                    <a:pt x="112" y="227"/>
                    <a:pt x="136" y="216"/>
                  </a:cubicBezTo>
                  <a:lnTo>
                    <a:pt x="136" y="216"/>
                  </a:lnTo>
                  <a:lnTo>
                    <a:pt x="133" y="218"/>
                  </a:lnTo>
                  <a:cubicBezTo>
                    <a:pt x="159" y="205"/>
                    <a:pt x="188" y="196"/>
                    <a:pt x="216" y="185"/>
                  </a:cubicBezTo>
                  <a:cubicBezTo>
                    <a:pt x="232" y="181"/>
                    <a:pt x="245" y="176"/>
                    <a:pt x="260" y="172"/>
                  </a:cubicBezTo>
                  <a:lnTo>
                    <a:pt x="282" y="165"/>
                  </a:lnTo>
                  <a:cubicBezTo>
                    <a:pt x="295" y="163"/>
                    <a:pt x="306" y="159"/>
                    <a:pt x="319" y="152"/>
                  </a:cubicBezTo>
                  <a:cubicBezTo>
                    <a:pt x="335" y="143"/>
                    <a:pt x="346" y="130"/>
                    <a:pt x="352" y="113"/>
                  </a:cubicBezTo>
                  <a:cubicBezTo>
                    <a:pt x="359" y="97"/>
                    <a:pt x="361" y="77"/>
                    <a:pt x="357" y="60"/>
                  </a:cubicBezTo>
                  <a:cubicBezTo>
                    <a:pt x="346" y="25"/>
                    <a:pt x="315" y="1"/>
                    <a:pt x="278"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6609150" y="1459325"/>
              <a:ext cx="26800" cy="41250"/>
            </a:xfrm>
            <a:custGeom>
              <a:avLst/>
              <a:gdLst/>
              <a:ahLst/>
              <a:cxnLst/>
              <a:rect l="l" t="t" r="r" b="b"/>
              <a:pathLst>
                <a:path w="1072" h="1650" extrusionOk="0">
                  <a:moveTo>
                    <a:pt x="75" y="0"/>
                  </a:moveTo>
                  <a:cubicBezTo>
                    <a:pt x="54" y="0"/>
                    <a:pt x="35" y="12"/>
                    <a:pt x="31" y="38"/>
                  </a:cubicBezTo>
                  <a:cubicBezTo>
                    <a:pt x="0" y="226"/>
                    <a:pt x="132" y="385"/>
                    <a:pt x="281" y="479"/>
                  </a:cubicBezTo>
                  <a:cubicBezTo>
                    <a:pt x="433" y="573"/>
                    <a:pt x="604" y="606"/>
                    <a:pt x="751" y="696"/>
                  </a:cubicBezTo>
                  <a:cubicBezTo>
                    <a:pt x="916" y="800"/>
                    <a:pt x="1002" y="986"/>
                    <a:pt x="931" y="1173"/>
                  </a:cubicBezTo>
                  <a:cubicBezTo>
                    <a:pt x="857" y="1371"/>
                    <a:pt x="622" y="1390"/>
                    <a:pt x="523" y="1562"/>
                  </a:cubicBezTo>
                  <a:cubicBezTo>
                    <a:pt x="497" y="1607"/>
                    <a:pt x="537" y="1650"/>
                    <a:pt x="577" y="1650"/>
                  </a:cubicBezTo>
                  <a:cubicBezTo>
                    <a:pt x="595" y="1650"/>
                    <a:pt x="612" y="1641"/>
                    <a:pt x="624" y="1621"/>
                  </a:cubicBezTo>
                  <a:cubicBezTo>
                    <a:pt x="674" y="1527"/>
                    <a:pt x="769" y="1483"/>
                    <a:pt x="850" y="1421"/>
                  </a:cubicBezTo>
                  <a:cubicBezTo>
                    <a:pt x="920" y="1368"/>
                    <a:pt x="975" y="1298"/>
                    <a:pt x="1008" y="1217"/>
                  </a:cubicBezTo>
                  <a:cubicBezTo>
                    <a:pt x="1072" y="1059"/>
                    <a:pt x="1059" y="863"/>
                    <a:pt x="951" y="727"/>
                  </a:cubicBezTo>
                  <a:cubicBezTo>
                    <a:pt x="843" y="591"/>
                    <a:pt x="674" y="523"/>
                    <a:pt x="521" y="450"/>
                  </a:cubicBezTo>
                  <a:cubicBezTo>
                    <a:pt x="439" y="415"/>
                    <a:pt x="363" y="371"/>
                    <a:pt x="292" y="321"/>
                  </a:cubicBezTo>
                  <a:cubicBezTo>
                    <a:pt x="198" y="246"/>
                    <a:pt x="165" y="150"/>
                    <a:pt x="130" y="38"/>
                  </a:cubicBezTo>
                  <a:cubicBezTo>
                    <a:pt x="123" y="14"/>
                    <a:pt x="98" y="0"/>
                    <a:pt x="75"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6594150" y="1494725"/>
              <a:ext cx="39450" cy="39825"/>
            </a:xfrm>
            <a:custGeom>
              <a:avLst/>
              <a:gdLst/>
              <a:ahLst/>
              <a:cxnLst/>
              <a:rect l="l" t="t" r="r" b="b"/>
              <a:pathLst>
                <a:path w="1578" h="1593" extrusionOk="0">
                  <a:moveTo>
                    <a:pt x="888" y="0"/>
                  </a:moveTo>
                  <a:cubicBezTo>
                    <a:pt x="789" y="0"/>
                    <a:pt x="702" y="77"/>
                    <a:pt x="631" y="150"/>
                  </a:cubicBezTo>
                  <a:cubicBezTo>
                    <a:pt x="409" y="376"/>
                    <a:pt x="207" y="618"/>
                    <a:pt x="20" y="873"/>
                  </a:cubicBezTo>
                  <a:lnTo>
                    <a:pt x="1" y="1083"/>
                  </a:lnTo>
                  <a:cubicBezTo>
                    <a:pt x="271" y="1264"/>
                    <a:pt x="545" y="1433"/>
                    <a:pt x="824" y="1593"/>
                  </a:cubicBezTo>
                  <a:cubicBezTo>
                    <a:pt x="1035" y="1198"/>
                    <a:pt x="1259" y="800"/>
                    <a:pt x="1577" y="488"/>
                  </a:cubicBezTo>
                  <a:cubicBezTo>
                    <a:pt x="1417" y="324"/>
                    <a:pt x="1237" y="179"/>
                    <a:pt x="1042" y="58"/>
                  </a:cubicBezTo>
                  <a:cubicBezTo>
                    <a:pt x="1004" y="32"/>
                    <a:pt x="965" y="14"/>
                    <a:pt x="921" y="3"/>
                  </a:cubicBezTo>
                  <a:cubicBezTo>
                    <a:pt x="910" y="1"/>
                    <a:pt x="899" y="0"/>
                    <a:pt x="88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6589825" y="1496825"/>
              <a:ext cx="30425" cy="29975"/>
            </a:xfrm>
            <a:custGeom>
              <a:avLst/>
              <a:gdLst/>
              <a:ahLst/>
              <a:cxnLst/>
              <a:rect l="l" t="t" r="r" b="b"/>
              <a:pathLst>
                <a:path w="1217" h="1199" extrusionOk="0">
                  <a:moveTo>
                    <a:pt x="707" y="0"/>
                  </a:moveTo>
                  <a:cubicBezTo>
                    <a:pt x="679" y="2"/>
                    <a:pt x="652" y="18"/>
                    <a:pt x="635" y="40"/>
                  </a:cubicBezTo>
                  <a:lnTo>
                    <a:pt x="18" y="606"/>
                  </a:lnTo>
                  <a:cubicBezTo>
                    <a:pt x="18" y="606"/>
                    <a:pt x="0" y="1019"/>
                    <a:pt x="66" y="1019"/>
                  </a:cubicBezTo>
                  <a:cubicBezTo>
                    <a:pt x="269" y="1019"/>
                    <a:pt x="455" y="881"/>
                    <a:pt x="585" y="881"/>
                  </a:cubicBezTo>
                  <a:cubicBezTo>
                    <a:pt x="621" y="881"/>
                    <a:pt x="652" y="892"/>
                    <a:pt x="679" y="918"/>
                  </a:cubicBezTo>
                  <a:cubicBezTo>
                    <a:pt x="757" y="975"/>
                    <a:pt x="766" y="1198"/>
                    <a:pt x="854" y="1198"/>
                  </a:cubicBezTo>
                  <a:cubicBezTo>
                    <a:pt x="858" y="1198"/>
                    <a:pt x="861" y="1198"/>
                    <a:pt x="865" y="1197"/>
                  </a:cubicBezTo>
                  <a:cubicBezTo>
                    <a:pt x="944" y="1043"/>
                    <a:pt x="931" y="813"/>
                    <a:pt x="646" y="703"/>
                  </a:cubicBezTo>
                  <a:lnTo>
                    <a:pt x="1217" y="387"/>
                  </a:lnTo>
                  <a:cubicBezTo>
                    <a:pt x="1081" y="248"/>
                    <a:pt x="927" y="125"/>
                    <a:pt x="762" y="22"/>
                  </a:cubicBezTo>
                  <a:cubicBezTo>
                    <a:pt x="747" y="9"/>
                    <a:pt x="727" y="2"/>
                    <a:pt x="70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6601075" y="1505975"/>
              <a:ext cx="17050" cy="20575"/>
            </a:xfrm>
            <a:custGeom>
              <a:avLst/>
              <a:gdLst/>
              <a:ahLst/>
              <a:cxnLst/>
              <a:rect l="l" t="t" r="r" b="b"/>
              <a:pathLst>
                <a:path w="682" h="823" extrusionOk="0">
                  <a:moveTo>
                    <a:pt x="336" y="1"/>
                  </a:moveTo>
                  <a:lnTo>
                    <a:pt x="143" y="146"/>
                  </a:lnTo>
                  <a:cubicBezTo>
                    <a:pt x="143" y="146"/>
                    <a:pt x="1" y="411"/>
                    <a:pt x="123" y="411"/>
                  </a:cubicBezTo>
                  <a:cubicBezTo>
                    <a:pt x="139" y="411"/>
                    <a:pt x="161" y="406"/>
                    <a:pt x="189" y="394"/>
                  </a:cubicBezTo>
                  <a:cubicBezTo>
                    <a:pt x="209" y="386"/>
                    <a:pt x="228" y="382"/>
                    <a:pt x="246" y="382"/>
                  </a:cubicBezTo>
                  <a:cubicBezTo>
                    <a:pt x="439" y="382"/>
                    <a:pt x="541" y="807"/>
                    <a:pt x="541" y="807"/>
                  </a:cubicBezTo>
                  <a:cubicBezTo>
                    <a:pt x="549" y="818"/>
                    <a:pt x="559" y="822"/>
                    <a:pt x="570" y="822"/>
                  </a:cubicBezTo>
                  <a:cubicBezTo>
                    <a:pt x="607" y="822"/>
                    <a:pt x="650" y="765"/>
                    <a:pt x="655" y="717"/>
                  </a:cubicBezTo>
                  <a:cubicBezTo>
                    <a:pt x="681" y="438"/>
                    <a:pt x="560" y="168"/>
                    <a:pt x="33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6607925" y="1504125"/>
              <a:ext cx="15175" cy="19950"/>
            </a:xfrm>
            <a:custGeom>
              <a:avLst/>
              <a:gdLst/>
              <a:ahLst/>
              <a:cxnLst/>
              <a:rect l="l" t="t" r="r" b="b"/>
              <a:pathLst>
                <a:path w="607" h="798" extrusionOk="0">
                  <a:moveTo>
                    <a:pt x="205" y="0"/>
                  </a:moveTo>
                  <a:lnTo>
                    <a:pt x="5" y="64"/>
                  </a:lnTo>
                  <a:lnTo>
                    <a:pt x="1" y="233"/>
                  </a:lnTo>
                  <a:cubicBezTo>
                    <a:pt x="1" y="233"/>
                    <a:pt x="291" y="622"/>
                    <a:pt x="326" y="736"/>
                  </a:cubicBezTo>
                  <a:cubicBezTo>
                    <a:pt x="340" y="784"/>
                    <a:pt x="360" y="798"/>
                    <a:pt x="377" y="798"/>
                  </a:cubicBezTo>
                  <a:cubicBezTo>
                    <a:pt x="403" y="798"/>
                    <a:pt x="425" y="769"/>
                    <a:pt x="425" y="769"/>
                  </a:cubicBezTo>
                  <a:cubicBezTo>
                    <a:pt x="607" y="584"/>
                    <a:pt x="596" y="246"/>
                    <a:pt x="403" y="73"/>
                  </a:cubicBezTo>
                  <a:lnTo>
                    <a:pt x="205"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6607000" y="1497025"/>
              <a:ext cx="23700" cy="18325"/>
            </a:xfrm>
            <a:custGeom>
              <a:avLst/>
              <a:gdLst/>
              <a:ahLst/>
              <a:cxnLst/>
              <a:rect l="l" t="t" r="r" b="b"/>
              <a:pathLst>
                <a:path w="948" h="733" extrusionOk="0">
                  <a:moveTo>
                    <a:pt x="95" y="1"/>
                  </a:moveTo>
                  <a:cubicBezTo>
                    <a:pt x="44" y="1"/>
                    <a:pt x="0" y="104"/>
                    <a:pt x="0" y="131"/>
                  </a:cubicBezTo>
                  <a:cubicBezTo>
                    <a:pt x="0" y="157"/>
                    <a:pt x="321" y="440"/>
                    <a:pt x="321" y="440"/>
                  </a:cubicBezTo>
                  <a:cubicBezTo>
                    <a:pt x="331" y="439"/>
                    <a:pt x="342" y="439"/>
                    <a:pt x="352" y="439"/>
                  </a:cubicBezTo>
                  <a:cubicBezTo>
                    <a:pt x="633" y="439"/>
                    <a:pt x="798" y="733"/>
                    <a:pt x="869" y="733"/>
                  </a:cubicBezTo>
                  <a:cubicBezTo>
                    <a:pt x="875" y="733"/>
                    <a:pt x="881" y="730"/>
                    <a:pt x="886" y="726"/>
                  </a:cubicBezTo>
                  <a:cubicBezTo>
                    <a:pt x="947" y="664"/>
                    <a:pt x="765" y="359"/>
                    <a:pt x="611" y="243"/>
                  </a:cubicBezTo>
                  <a:cubicBezTo>
                    <a:pt x="459" y="128"/>
                    <a:pt x="286" y="1"/>
                    <a:pt x="9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6248375" y="1337050"/>
              <a:ext cx="36750" cy="54600"/>
            </a:xfrm>
            <a:custGeom>
              <a:avLst/>
              <a:gdLst/>
              <a:ahLst/>
              <a:cxnLst/>
              <a:rect l="l" t="t" r="r" b="b"/>
              <a:pathLst>
                <a:path w="1470" h="2184" extrusionOk="0">
                  <a:moveTo>
                    <a:pt x="1469" y="0"/>
                  </a:moveTo>
                  <a:lnTo>
                    <a:pt x="481" y="57"/>
                  </a:lnTo>
                  <a:lnTo>
                    <a:pt x="0" y="1665"/>
                  </a:lnTo>
                  <a:lnTo>
                    <a:pt x="1351" y="2183"/>
                  </a:lnTo>
                  <a:lnTo>
                    <a:pt x="1469"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6126425" y="1373000"/>
              <a:ext cx="53175" cy="58825"/>
            </a:xfrm>
            <a:custGeom>
              <a:avLst/>
              <a:gdLst/>
              <a:ahLst/>
              <a:cxnLst/>
              <a:rect l="l" t="t" r="r" b="b"/>
              <a:pathLst>
                <a:path w="2127" h="2353" extrusionOk="0">
                  <a:moveTo>
                    <a:pt x="330" y="1"/>
                  </a:moveTo>
                  <a:lnTo>
                    <a:pt x="0" y="895"/>
                  </a:lnTo>
                  <a:lnTo>
                    <a:pt x="611" y="2353"/>
                  </a:lnTo>
                  <a:cubicBezTo>
                    <a:pt x="666" y="2316"/>
                    <a:pt x="2126" y="1483"/>
                    <a:pt x="2126" y="1483"/>
                  </a:cubicBezTo>
                  <a:lnTo>
                    <a:pt x="330"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6608325" y="1287200"/>
              <a:ext cx="37125" cy="33300"/>
            </a:xfrm>
            <a:custGeom>
              <a:avLst/>
              <a:gdLst/>
              <a:ahLst/>
              <a:cxnLst/>
              <a:rect l="l" t="t" r="r" b="b"/>
              <a:pathLst>
                <a:path w="1485" h="1332" extrusionOk="0">
                  <a:moveTo>
                    <a:pt x="755" y="1"/>
                  </a:moveTo>
                  <a:cubicBezTo>
                    <a:pt x="623" y="1"/>
                    <a:pt x="492" y="33"/>
                    <a:pt x="374" y="97"/>
                  </a:cubicBezTo>
                  <a:cubicBezTo>
                    <a:pt x="169" y="209"/>
                    <a:pt x="35" y="418"/>
                    <a:pt x="16" y="650"/>
                  </a:cubicBezTo>
                  <a:cubicBezTo>
                    <a:pt x="0" y="883"/>
                    <a:pt x="117" y="1105"/>
                    <a:pt x="316" y="1226"/>
                  </a:cubicBezTo>
                  <a:lnTo>
                    <a:pt x="316" y="1224"/>
                  </a:lnTo>
                  <a:lnTo>
                    <a:pt x="316" y="1224"/>
                  </a:lnTo>
                  <a:cubicBezTo>
                    <a:pt x="327" y="1232"/>
                    <a:pt x="339" y="1240"/>
                    <a:pt x="352" y="1248"/>
                  </a:cubicBezTo>
                  <a:cubicBezTo>
                    <a:pt x="448" y="1305"/>
                    <a:pt x="559" y="1331"/>
                    <a:pt x="672" y="1331"/>
                  </a:cubicBezTo>
                  <a:cubicBezTo>
                    <a:pt x="739" y="1331"/>
                    <a:pt x="806" y="1322"/>
                    <a:pt x="870" y="1305"/>
                  </a:cubicBezTo>
                  <a:cubicBezTo>
                    <a:pt x="1109" y="1241"/>
                    <a:pt x="1322" y="1065"/>
                    <a:pt x="1404" y="830"/>
                  </a:cubicBezTo>
                  <a:cubicBezTo>
                    <a:pt x="1485" y="598"/>
                    <a:pt x="1419" y="314"/>
                    <a:pt x="1228" y="158"/>
                  </a:cubicBezTo>
                  <a:cubicBezTo>
                    <a:pt x="1171" y="112"/>
                    <a:pt x="1107" y="77"/>
                    <a:pt x="1039" y="53"/>
                  </a:cubicBezTo>
                  <a:cubicBezTo>
                    <a:pt x="948" y="18"/>
                    <a:pt x="851" y="1"/>
                    <a:pt x="75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69" name="Google Shape;369;p31"/>
            <p:cNvSpPr/>
            <p:nvPr/>
          </p:nvSpPr>
          <p:spPr>
            <a:xfrm>
              <a:off x="6615225" y="1297250"/>
              <a:ext cx="8075" cy="8275"/>
            </a:xfrm>
            <a:custGeom>
              <a:avLst/>
              <a:gdLst/>
              <a:ahLst/>
              <a:cxnLst/>
              <a:rect l="l" t="t" r="r" b="b"/>
              <a:pathLst>
                <a:path w="323" h="331" extrusionOk="0">
                  <a:moveTo>
                    <a:pt x="165" y="0"/>
                  </a:moveTo>
                  <a:cubicBezTo>
                    <a:pt x="150" y="0"/>
                    <a:pt x="135" y="5"/>
                    <a:pt x="122" y="16"/>
                  </a:cubicBezTo>
                  <a:cubicBezTo>
                    <a:pt x="82" y="46"/>
                    <a:pt x="60" y="103"/>
                    <a:pt x="43" y="150"/>
                  </a:cubicBezTo>
                  <a:cubicBezTo>
                    <a:pt x="25" y="198"/>
                    <a:pt x="1" y="270"/>
                    <a:pt x="29" y="319"/>
                  </a:cubicBezTo>
                  <a:cubicBezTo>
                    <a:pt x="33" y="326"/>
                    <a:pt x="40" y="330"/>
                    <a:pt x="48" y="330"/>
                  </a:cubicBezTo>
                  <a:cubicBezTo>
                    <a:pt x="54" y="330"/>
                    <a:pt x="60" y="328"/>
                    <a:pt x="65" y="323"/>
                  </a:cubicBezTo>
                  <a:lnTo>
                    <a:pt x="65" y="325"/>
                  </a:lnTo>
                  <a:cubicBezTo>
                    <a:pt x="80" y="299"/>
                    <a:pt x="91" y="273"/>
                    <a:pt x="95" y="242"/>
                  </a:cubicBezTo>
                  <a:cubicBezTo>
                    <a:pt x="104" y="202"/>
                    <a:pt x="117" y="163"/>
                    <a:pt x="135" y="128"/>
                  </a:cubicBezTo>
                  <a:cubicBezTo>
                    <a:pt x="144" y="108"/>
                    <a:pt x="152" y="92"/>
                    <a:pt x="163" y="75"/>
                  </a:cubicBezTo>
                  <a:cubicBezTo>
                    <a:pt x="170" y="75"/>
                    <a:pt x="194" y="121"/>
                    <a:pt x="196" y="125"/>
                  </a:cubicBezTo>
                  <a:cubicBezTo>
                    <a:pt x="216" y="156"/>
                    <a:pt x="232" y="191"/>
                    <a:pt x="251" y="224"/>
                  </a:cubicBezTo>
                  <a:cubicBezTo>
                    <a:pt x="258" y="235"/>
                    <a:pt x="269" y="240"/>
                    <a:pt x="280" y="240"/>
                  </a:cubicBezTo>
                  <a:cubicBezTo>
                    <a:pt x="301" y="240"/>
                    <a:pt x="322" y="222"/>
                    <a:pt x="315" y="196"/>
                  </a:cubicBezTo>
                  <a:cubicBezTo>
                    <a:pt x="295" y="136"/>
                    <a:pt x="267" y="81"/>
                    <a:pt x="227" y="35"/>
                  </a:cubicBezTo>
                  <a:cubicBezTo>
                    <a:pt x="214" y="13"/>
                    <a:pt x="190"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6628150" y="1294100"/>
              <a:ext cx="7025" cy="7675"/>
            </a:xfrm>
            <a:custGeom>
              <a:avLst/>
              <a:gdLst/>
              <a:ahLst/>
              <a:cxnLst/>
              <a:rect l="l" t="t" r="r" b="b"/>
              <a:pathLst>
                <a:path w="281" h="307" extrusionOk="0">
                  <a:moveTo>
                    <a:pt x="109" y="0"/>
                  </a:moveTo>
                  <a:cubicBezTo>
                    <a:pt x="102" y="0"/>
                    <a:pt x="95" y="1"/>
                    <a:pt x="88" y="3"/>
                  </a:cubicBezTo>
                  <a:cubicBezTo>
                    <a:pt x="40" y="14"/>
                    <a:pt x="26" y="67"/>
                    <a:pt x="18" y="111"/>
                  </a:cubicBezTo>
                  <a:cubicBezTo>
                    <a:pt x="2" y="168"/>
                    <a:pt x="0" y="229"/>
                    <a:pt x="9" y="289"/>
                  </a:cubicBezTo>
                  <a:cubicBezTo>
                    <a:pt x="13" y="301"/>
                    <a:pt x="24" y="307"/>
                    <a:pt x="35" y="307"/>
                  </a:cubicBezTo>
                  <a:cubicBezTo>
                    <a:pt x="47" y="307"/>
                    <a:pt x="58" y="301"/>
                    <a:pt x="64" y="289"/>
                  </a:cubicBezTo>
                  <a:lnTo>
                    <a:pt x="66" y="289"/>
                  </a:lnTo>
                  <a:cubicBezTo>
                    <a:pt x="70" y="256"/>
                    <a:pt x="72" y="221"/>
                    <a:pt x="79" y="190"/>
                  </a:cubicBezTo>
                  <a:cubicBezTo>
                    <a:pt x="79" y="157"/>
                    <a:pt x="86" y="126"/>
                    <a:pt x="97" y="98"/>
                  </a:cubicBezTo>
                  <a:cubicBezTo>
                    <a:pt x="103" y="89"/>
                    <a:pt x="109" y="85"/>
                    <a:pt x="114" y="85"/>
                  </a:cubicBezTo>
                  <a:cubicBezTo>
                    <a:pt x="132" y="85"/>
                    <a:pt x="145" y="123"/>
                    <a:pt x="154" y="139"/>
                  </a:cubicBezTo>
                  <a:cubicBezTo>
                    <a:pt x="169" y="168"/>
                    <a:pt x="178" y="201"/>
                    <a:pt x="191" y="232"/>
                  </a:cubicBezTo>
                  <a:cubicBezTo>
                    <a:pt x="199" y="251"/>
                    <a:pt x="216" y="259"/>
                    <a:pt x="232" y="259"/>
                  </a:cubicBezTo>
                  <a:cubicBezTo>
                    <a:pt x="257" y="259"/>
                    <a:pt x="281" y="240"/>
                    <a:pt x="270" y="210"/>
                  </a:cubicBezTo>
                  <a:cubicBezTo>
                    <a:pt x="250" y="157"/>
                    <a:pt x="226" y="106"/>
                    <a:pt x="198" y="60"/>
                  </a:cubicBezTo>
                  <a:cubicBezTo>
                    <a:pt x="177" y="29"/>
                    <a:pt x="146" y="0"/>
                    <a:pt x="10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6620550" y="1304775"/>
              <a:ext cx="13325" cy="10300"/>
            </a:xfrm>
            <a:custGeom>
              <a:avLst/>
              <a:gdLst/>
              <a:ahLst/>
              <a:cxnLst/>
              <a:rect l="l" t="t" r="r" b="b"/>
              <a:pathLst>
                <a:path w="533" h="412" extrusionOk="0">
                  <a:moveTo>
                    <a:pt x="532" y="0"/>
                  </a:moveTo>
                  <a:lnTo>
                    <a:pt x="532" y="0"/>
                  </a:lnTo>
                  <a:cubicBezTo>
                    <a:pt x="357" y="48"/>
                    <a:pt x="181" y="90"/>
                    <a:pt x="1" y="127"/>
                  </a:cubicBezTo>
                  <a:lnTo>
                    <a:pt x="23" y="138"/>
                  </a:lnTo>
                  <a:cubicBezTo>
                    <a:pt x="32" y="220"/>
                    <a:pt x="73" y="297"/>
                    <a:pt x="135" y="351"/>
                  </a:cubicBezTo>
                  <a:cubicBezTo>
                    <a:pt x="181" y="391"/>
                    <a:pt x="238" y="411"/>
                    <a:pt x="297" y="411"/>
                  </a:cubicBezTo>
                  <a:cubicBezTo>
                    <a:pt x="320" y="411"/>
                    <a:pt x="343" y="408"/>
                    <a:pt x="366" y="402"/>
                  </a:cubicBezTo>
                  <a:cubicBezTo>
                    <a:pt x="379" y="398"/>
                    <a:pt x="390" y="391"/>
                    <a:pt x="401" y="384"/>
                  </a:cubicBezTo>
                  <a:cubicBezTo>
                    <a:pt x="425" y="371"/>
                    <a:pt x="445" y="351"/>
                    <a:pt x="460" y="327"/>
                  </a:cubicBezTo>
                  <a:cubicBezTo>
                    <a:pt x="524" y="233"/>
                    <a:pt x="530" y="114"/>
                    <a:pt x="5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6645925" y="1252475"/>
              <a:ext cx="38025" cy="33025"/>
            </a:xfrm>
            <a:custGeom>
              <a:avLst/>
              <a:gdLst/>
              <a:ahLst/>
              <a:cxnLst/>
              <a:rect l="l" t="t" r="r" b="b"/>
              <a:pathLst>
                <a:path w="1521" h="1321" extrusionOk="0">
                  <a:moveTo>
                    <a:pt x="706" y="1"/>
                  </a:moveTo>
                  <a:cubicBezTo>
                    <a:pt x="699" y="1"/>
                    <a:pt x="691" y="1"/>
                    <a:pt x="684" y="1"/>
                  </a:cubicBezTo>
                  <a:cubicBezTo>
                    <a:pt x="451" y="10"/>
                    <a:pt x="238" y="135"/>
                    <a:pt x="115" y="335"/>
                  </a:cubicBezTo>
                  <a:cubicBezTo>
                    <a:pt x="1" y="528"/>
                    <a:pt x="1" y="784"/>
                    <a:pt x="119" y="974"/>
                  </a:cubicBezTo>
                  <a:lnTo>
                    <a:pt x="119" y="974"/>
                  </a:lnTo>
                  <a:cubicBezTo>
                    <a:pt x="127" y="990"/>
                    <a:pt x="136" y="1005"/>
                    <a:pt x="146" y="1020"/>
                  </a:cubicBezTo>
                  <a:cubicBezTo>
                    <a:pt x="244" y="1172"/>
                    <a:pt x="411" y="1268"/>
                    <a:pt x="585" y="1304"/>
                  </a:cubicBezTo>
                  <a:cubicBezTo>
                    <a:pt x="639" y="1315"/>
                    <a:pt x="694" y="1320"/>
                    <a:pt x="750" y="1320"/>
                  </a:cubicBezTo>
                  <a:cubicBezTo>
                    <a:pt x="943" y="1320"/>
                    <a:pt x="1136" y="1252"/>
                    <a:pt x="1274" y="1119"/>
                  </a:cubicBezTo>
                  <a:cubicBezTo>
                    <a:pt x="1452" y="946"/>
                    <a:pt x="1520" y="662"/>
                    <a:pt x="1419" y="438"/>
                  </a:cubicBezTo>
                  <a:cubicBezTo>
                    <a:pt x="1389" y="372"/>
                    <a:pt x="1347" y="311"/>
                    <a:pt x="1296" y="260"/>
                  </a:cubicBezTo>
                  <a:cubicBezTo>
                    <a:pt x="1145" y="95"/>
                    <a:pt x="931" y="1"/>
                    <a:pt x="706"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73" name="Google Shape;373;p31"/>
            <p:cNvSpPr/>
            <p:nvPr/>
          </p:nvSpPr>
          <p:spPr>
            <a:xfrm>
              <a:off x="6654375" y="1259975"/>
              <a:ext cx="8100" cy="6900"/>
            </a:xfrm>
            <a:custGeom>
              <a:avLst/>
              <a:gdLst/>
              <a:ahLst/>
              <a:cxnLst/>
              <a:rect l="l" t="t" r="r" b="b"/>
              <a:pathLst>
                <a:path w="324" h="276" extrusionOk="0">
                  <a:moveTo>
                    <a:pt x="238" y="1"/>
                  </a:moveTo>
                  <a:cubicBezTo>
                    <a:pt x="233" y="1"/>
                    <a:pt x="228" y="1"/>
                    <a:pt x="223" y="2"/>
                  </a:cubicBezTo>
                  <a:cubicBezTo>
                    <a:pt x="172" y="11"/>
                    <a:pt x="128" y="53"/>
                    <a:pt x="93" y="83"/>
                  </a:cubicBezTo>
                  <a:cubicBezTo>
                    <a:pt x="58" y="116"/>
                    <a:pt x="1" y="173"/>
                    <a:pt x="3" y="228"/>
                  </a:cubicBezTo>
                  <a:cubicBezTo>
                    <a:pt x="5" y="241"/>
                    <a:pt x="16" y="251"/>
                    <a:pt x="28" y="251"/>
                  </a:cubicBezTo>
                  <a:cubicBezTo>
                    <a:pt x="30" y="251"/>
                    <a:pt x="32" y="251"/>
                    <a:pt x="34" y="250"/>
                  </a:cubicBezTo>
                  <a:cubicBezTo>
                    <a:pt x="60" y="237"/>
                    <a:pt x="82" y="215"/>
                    <a:pt x="97" y="191"/>
                  </a:cubicBezTo>
                  <a:cubicBezTo>
                    <a:pt x="124" y="160"/>
                    <a:pt x="152" y="132"/>
                    <a:pt x="185" y="105"/>
                  </a:cubicBezTo>
                  <a:cubicBezTo>
                    <a:pt x="201" y="94"/>
                    <a:pt x="216" y="81"/>
                    <a:pt x="231" y="72"/>
                  </a:cubicBezTo>
                  <a:cubicBezTo>
                    <a:pt x="238" y="92"/>
                    <a:pt x="240" y="112"/>
                    <a:pt x="240" y="132"/>
                  </a:cubicBezTo>
                  <a:cubicBezTo>
                    <a:pt x="242" y="169"/>
                    <a:pt x="240" y="206"/>
                    <a:pt x="245" y="244"/>
                  </a:cubicBezTo>
                  <a:cubicBezTo>
                    <a:pt x="247" y="265"/>
                    <a:pt x="264" y="276"/>
                    <a:pt x="281" y="276"/>
                  </a:cubicBezTo>
                  <a:cubicBezTo>
                    <a:pt x="296" y="276"/>
                    <a:pt x="311" y="267"/>
                    <a:pt x="315" y="248"/>
                  </a:cubicBezTo>
                  <a:cubicBezTo>
                    <a:pt x="324" y="187"/>
                    <a:pt x="321" y="125"/>
                    <a:pt x="308" y="66"/>
                  </a:cubicBezTo>
                  <a:cubicBezTo>
                    <a:pt x="304" y="27"/>
                    <a:pt x="273" y="1"/>
                    <a:pt x="23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6667250" y="1262175"/>
              <a:ext cx="6975" cy="7550"/>
            </a:xfrm>
            <a:custGeom>
              <a:avLst/>
              <a:gdLst/>
              <a:ahLst/>
              <a:cxnLst/>
              <a:rect l="l" t="t" r="r" b="b"/>
              <a:pathLst>
                <a:path w="279" h="302" extrusionOk="0">
                  <a:moveTo>
                    <a:pt x="186" y="0"/>
                  </a:moveTo>
                  <a:cubicBezTo>
                    <a:pt x="146" y="0"/>
                    <a:pt x="115" y="37"/>
                    <a:pt x="92" y="68"/>
                  </a:cubicBezTo>
                  <a:cubicBezTo>
                    <a:pt x="52" y="112"/>
                    <a:pt x="24" y="165"/>
                    <a:pt x="4" y="222"/>
                  </a:cubicBezTo>
                  <a:cubicBezTo>
                    <a:pt x="1" y="242"/>
                    <a:pt x="18" y="256"/>
                    <a:pt x="34" y="256"/>
                  </a:cubicBezTo>
                  <a:cubicBezTo>
                    <a:pt x="42" y="256"/>
                    <a:pt x="49" y="254"/>
                    <a:pt x="55" y="248"/>
                  </a:cubicBezTo>
                  <a:cubicBezTo>
                    <a:pt x="74" y="219"/>
                    <a:pt x="92" y="193"/>
                    <a:pt x="110" y="165"/>
                  </a:cubicBezTo>
                  <a:cubicBezTo>
                    <a:pt x="125" y="138"/>
                    <a:pt x="145" y="114"/>
                    <a:pt x="167" y="92"/>
                  </a:cubicBezTo>
                  <a:cubicBezTo>
                    <a:pt x="173" y="88"/>
                    <a:pt x="178" y="87"/>
                    <a:pt x="182" y="87"/>
                  </a:cubicBezTo>
                  <a:cubicBezTo>
                    <a:pt x="204" y="87"/>
                    <a:pt x="200" y="133"/>
                    <a:pt x="200" y="154"/>
                  </a:cubicBezTo>
                  <a:cubicBezTo>
                    <a:pt x="200" y="187"/>
                    <a:pt x="195" y="219"/>
                    <a:pt x="191" y="255"/>
                  </a:cubicBezTo>
                  <a:cubicBezTo>
                    <a:pt x="188" y="284"/>
                    <a:pt x="214" y="302"/>
                    <a:pt x="237" y="302"/>
                  </a:cubicBezTo>
                  <a:cubicBezTo>
                    <a:pt x="254" y="302"/>
                    <a:pt x="269" y="292"/>
                    <a:pt x="272" y="270"/>
                  </a:cubicBezTo>
                  <a:cubicBezTo>
                    <a:pt x="279" y="215"/>
                    <a:pt x="279" y="158"/>
                    <a:pt x="272" y="103"/>
                  </a:cubicBezTo>
                  <a:cubicBezTo>
                    <a:pt x="268" y="59"/>
                    <a:pt x="248" y="13"/>
                    <a:pt x="202" y="2"/>
                  </a:cubicBezTo>
                  <a:cubicBezTo>
                    <a:pt x="196" y="1"/>
                    <a:pt x="191" y="0"/>
                    <a:pt x="186"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6657075" y="1270225"/>
              <a:ext cx="13650" cy="10275"/>
            </a:xfrm>
            <a:custGeom>
              <a:avLst/>
              <a:gdLst/>
              <a:ahLst/>
              <a:cxnLst/>
              <a:rect l="l" t="t" r="r" b="b"/>
              <a:pathLst>
                <a:path w="546" h="411" extrusionOk="0">
                  <a:moveTo>
                    <a:pt x="14" y="1"/>
                  </a:moveTo>
                  <a:lnTo>
                    <a:pt x="27" y="18"/>
                  </a:lnTo>
                  <a:cubicBezTo>
                    <a:pt x="0" y="97"/>
                    <a:pt x="0" y="183"/>
                    <a:pt x="33" y="260"/>
                  </a:cubicBezTo>
                  <a:cubicBezTo>
                    <a:pt x="64" y="337"/>
                    <a:pt x="134" y="394"/>
                    <a:pt x="216" y="409"/>
                  </a:cubicBezTo>
                  <a:cubicBezTo>
                    <a:pt x="222" y="410"/>
                    <a:pt x="229" y="411"/>
                    <a:pt x="235" y="411"/>
                  </a:cubicBezTo>
                  <a:cubicBezTo>
                    <a:pt x="242" y="411"/>
                    <a:pt x="249" y="410"/>
                    <a:pt x="255" y="409"/>
                  </a:cubicBezTo>
                  <a:cubicBezTo>
                    <a:pt x="284" y="407"/>
                    <a:pt x="310" y="398"/>
                    <a:pt x="332" y="385"/>
                  </a:cubicBezTo>
                  <a:cubicBezTo>
                    <a:pt x="433" y="328"/>
                    <a:pt x="492" y="225"/>
                    <a:pt x="545" y="124"/>
                  </a:cubicBezTo>
                  <a:cubicBezTo>
                    <a:pt x="367" y="89"/>
                    <a:pt x="189" y="47"/>
                    <a:pt x="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6616500" y="1299350"/>
              <a:ext cx="9725" cy="9875"/>
            </a:xfrm>
            <a:custGeom>
              <a:avLst/>
              <a:gdLst/>
              <a:ahLst/>
              <a:cxnLst/>
              <a:rect l="l" t="t" r="r" b="b"/>
              <a:pathLst>
                <a:path w="389" h="395" extrusionOk="0">
                  <a:moveTo>
                    <a:pt x="201" y="0"/>
                  </a:moveTo>
                  <a:cubicBezTo>
                    <a:pt x="184" y="0"/>
                    <a:pt x="166" y="6"/>
                    <a:pt x="148" y="19"/>
                  </a:cubicBezTo>
                  <a:cubicBezTo>
                    <a:pt x="101" y="52"/>
                    <a:pt x="73" y="125"/>
                    <a:pt x="53" y="178"/>
                  </a:cubicBezTo>
                  <a:cubicBezTo>
                    <a:pt x="31" y="237"/>
                    <a:pt x="0" y="322"/>
                    <a:pt x="36" y="382"/>
                  </a:cubicBezTo>
                  <a:cubicBezTo>
                    <a:pt x="40" y="390"/>
                    <a:pt x="49" y="395"/>
                    <a:pt x="58" y="395"/>
                  </a:cubicBezTo>
                  <a:cubicBezTo>
                    <a:pt x="65" y="395"/>
                    <a:pt x="72" y="392"/>
                    <a:pt x="77" y="386"/>
                  </a:cubicBezTo>
                  <a:lnTo>
                    <a:pt x="77" y="384"/>
                  </a:lnTo>
                  <a:cubicBezTo>
                    <a:pt x="99" y="355"/>
                    <a:pt x="110" y="322"/>
                    <a:pt x="115" y="287"/>
                  </a:cubicBezTo>
                  <a:cubicBezTo>
                    <a:pt x="126" y="239"/>
                    <a:pt x="143" y="193"/>
                    <a:pt x="163" y="149"/>
                  </a:cubicBezTo>
                  <a:cubicBezTo>
                    <a:pt x="172" y="129"/>
                    <a:pt x="183" y="107"/>
                    <a:pt x="196" y="87"/>
                  </a:cubicBezTo>
                  <a:cubicBezTo>
                    <a:pt x="202" y="87"/>
                    <a:pt x="231" y="142"/>
                    <a:pt x="235" y="147"/>
                  </a:cubicBezTo>
                  <a:cubicBezTo>
                    <a:pt x="257" y="186"/>
                    <a:pt x="275" y="230"/>
                    <a:pt x="301" y="265"/>
                  </a:cubicBezTo>
                  <a:cubicBezTo>
                    <a:pt x="310" y="278"/>
                    <a:pt x="324" y="284"/>
                    <a:pt x="338" y="284"/>
                  </a:cubicBezTo>
                  <a:cubicBezTo>
                    <a:pt x="364" y="284"/>
                    <a:pt x="389" y="264"/>
                    <a:pt x="380" y="232"/>
                  </a:cubicBezTo>
                  <a:cubicBezTo>
                    <a:pt x="356" y="162"/>
                    <a:pt x="319" y="98"/>
                    <a:pt x="273" y="41"/>
                  </a:cubicBezTo>
                  <a:cubicBezTo>
                    <a:pt x="253" y="15"/>
                    <a:pt x="228" y="0"/>
                    <a:pt x="2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6631975" y="1295425"/>
              <a:ext cx="8475" cy="9225"/>
            </a:xfrm>
            <a:custGeom>
              <a:avLst/>
              <a:gdLst/>
              <a:ahLst/>
              <a:cxnLst/>
              <a:rect l="l" t="t" r="r" b="b"/>
              <a:pathLst>
                <a:path w="339" h="369" extrusionOk="0">
                  <a:moveTo>
                    <a:pt x="129" y="0"/>
                  </a:moveTo>
                  <a:cubicBezTo>
                    <a:pt x="122" y="0"/>
                    <a:pt x="114" y="1"/>
                    <a:pt x="106" y="3"/>
                  </a:cubicBezTo>
                  <a:cubicBezTo>
                    <a:pt x="49" y="16"/>
                    <a:pt x="34" y="80"/>
                    <a:pt x="23" y="132"/>
                  </a:cubicBezTo>
                  <a:cubicBezTo>
                    <a:pt x="5" y="201"/>
                    <a:pt x="1" y="273"/>
                    <a:pt x="12" y="343"/>
                  </a:cubicBezTo>
                  <a:cubicBezTo>
                    <a:pt x="17" y="360"/>
                    <a:pt x="32" y="368"/>
                    <a:pt x="46" y="368"/>
                  </a:cubicBezTo>
                  <a:cubicBezTo>
                    <a:pt x="60" y="368"/>
                    <a:pt x="74" y="360"/>
                    <a:pt x="80" y="343"/>
                  </a:cubicBezTo>
                  <a:lnTo>
                    <a:pt x="80" y="346"/>
                  </a:lnTo>
                  <a:cubicBezTo>
                    <a:pt x="86" y="306"/>
                    <a:pt x="89" y="264"/>
                    <a:pt x="95" y="227"/>
                  </a:cubicBezTo>
                  <a:cubicBezTo>
                    <a:pt x="102" y="196"/>
                    <a:pt x="102" y="143"/>
                    <a:pt x="119" y="117"/>
                  </a:cubicBezTo>
                  <a:cubicBezTo>
                    <a:pt x="126" y="105"/>
                    <a:pt x="133" y="100"/>
                    <a:pt x="140" y="100"/>
                  </a:cubicBezTo>
                  <a:cubicBezTo>
                    <a:pt x="160" y="100"/>
                    <a:pt x="178" y="144"/>
                    <a:pt x="187" y="165"/>
                  </a:cubicBezTo>
                  <a:cubicBezTo>
                    <a:pt x="205" y="201"/>
                    <a:pt x="216" y="240"/>
                    <a:pt x="231" y="277"/>
                  </a:cubicBezTo>
                  <a:cubicBezTo>
                    <a:pt x="240" y="299"/>
                    <a:pt x="260" y="309"/>
                    <a:pt x="280" y="309"/>
                  </a:cubicBezTo>
                  <a:cubicBezTo>
                    <a:pt x="310" y="309"/>
                    <a:pt x="339" y="287"/>
                    <a:pt x="326" y="251"/>
                  </a:cubicBezTo>
                  <a:cubicBezTo>
                    <a:pt x="302" y="187"/>
                    <a:pt x="273" y="128"/>
                    <a:pt x="238" y="71"/>
                  </a:cubicBezTo>
                  <a:cubicBezTo>
                    <a:pt x="213" y="33"/>
                    <a:pt x="176" y="0"/>
                    <a:pt x="12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6622975" y="1308275"/>
              <a:ext cx="15900" cy="12325"/>
            </a:xfrm>
            <a:custGeom>
              <a:avLst/>
              <a:gdLst/>
              <a:ahLst/>
              <a:cxnLst/>
              <a:rect l="l" t="t" r="r" b="b"/>
              <a:pathLst>
                <a:path w="636" h="493" extrusionOk="0">
                  <a:moveTo>
                    <a:pt x="635" y="1"/>
                  </a:moveTo>
                  <a:cubicBezTo>
                    <a:pt x="424" y="58"/>
                    <a:pt x="214" y="108"/>
                    <a:pt x="1" y="152"/>
                  </a:cubicBezTo>
                  <a:lnTo>
                    <a:pt x="25" y="165"/>
                  </a:lnTo>
                  <a:cubicBezTo>
                    <a:pt x="36" y="264"/>
                    <a:pt x="84" y="354"/>
                    <a:pt x="159" y="420"/>
                  </a:cubicBezTo>
                  <a:cubicBezTo>
                    <a:pt x="214" y="468"/>
                    <a:pt x="284" y="492"/>
                    <a:pt x="355" y="492"/>
                  </a:cubicBezTo>
                  <a:cubicBezTo>
                    <a:pt x="382" y="492"/>
                    <a:pt x="409" y="489"/>
                    <a:pt x="435" y="482"/>
                  </a:cubicBezTo>
                  <a:cubicBezTo>
                    <a:pt x="451" y="475"/>
                    <a:pt x="464" y="468"/>
                    <a:pt x="479" y="462"/>
                  </a:cubicBezTo>
                  <a:cubicBezTo>
                    <a:pt x="506" y="442"/>
                    <a:pt x="530" y="420"/>
                    <a:pt x="547" y="392"/>
                  </a:cubicBezTo>
                  <a:cubicBezTo>
                    <a:pt x="624" y="280"/>
                    <a:pt x="633" y="135"/>
                    <a:pt x="6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 name="Google Shape;382;p31"/>
          <p:cNvGrpSpPr/>
          <p:nvPr/>
        </p:nvGrpSpPr>
        <p:grpSpPr>
          <a:xfrm>
            <a:off x="7613964" y="138683"/>
            <a:ext cx="1533997" cy="2495032"/>
            <a:chOff x="6362575" y="3991175"/>
            <a:chExt cx="336425" cy="510075"/>
          </a:xfrm>
        </p:grpSpPr>
        <p:sp>
          <p:nvSpPr>
            <p:cNvPr id="383" name="Google Shape;383;p31"/>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31"/>
          <p:cNvGrpSpPr/>
          <p:nvPr/>
        </p:nvGrpSpPr>
        <p:grpSpPr>
          <a:xfrm flipH="1">
            <a:off x="374648" y="4101233"/>
            <a:ext cx="953999" cy="769838"/>
            <a:chOff x="7514750" y="4210883"/>
            <a:chExt cx="953999" cy="769838"/>
          </a:xfrm>
        </p:grpSpPr>
        <p:sp>
          <p:nvSpPr>
            <p:cNvPr id="403" name="Google Shape;403;p31"/>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31"/>
          <p:cNvGrpSpPr/>
          <p:nvPr/>
        </p:nvGrpSpPr>
        <p:grpSpPr>
          <a:xfrm>
            <a:off x="579159" y="235293"/>
            <a:ext cx="699758" cy="564676"/>
            <a:chOff x="7514750" y="4210883"/>
            <a:chExt cx="953999" cy="769838"/>
          </a:xfrm>
        </p:grpSpPr>
        <p:sp>
          <p:nvSpPr>
            <p:cNvPr id="411" name="Google Shape;411;p31"/>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1"/>
          <p:cNvGrpSpPr/>
          <p:nvPr/>
        </p:nvGrpSpPr>
        <p:grpSpPr>
          <a:xfrm>
            <a:off x="5497642" y="4427555"/>
            <a:ext cx="686607" cy="685483"/>
            <a:chOff x="5721625" y="4984150"/>
            <a:chExt cx="196950" cy="196650"/>
          </a:xfrm>
        </p:grpSpPr>
        <p:sp>
          <p:nvSpPr>
            <p:cNvPr id="419" name="Google Shape;419;p31"/>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31"/>
          <p:cNvGrpSpPr/>
          <p:nvPr/>
        </p:nvGrpSpPr>
        <p:grpSpPr>
          <a:xfrm>
            <a:off x="-1118415" y="-853897"/>
            <a:ext cx="6475026" cy="3467735"/>
            <a:chOff x="-836033" y="-667380"/>
            <a:chExt cx="6475026" cy="3467735"/>
          </a:xfrm>
        </p:grpSpPr>
        <p:sp>
          <p:nvSpPr>
            <p:cNvPr id="425" name="Google Shape;425;p31"/>
            <p:cNvSpPr/>
            <p:nvPr/>
          </p:nvSpPr>
          <p:spPr>
            <a:xfrm>
              <a:off x="-836033" y="-667380"/>
              <a:ext cx="6475026" cy="3467735"/>
            </a:xfrm>
            <a:custGeom>
              <a:avLst/>
              <a:gdLst/>
              <a:ahLst/>
              <a:cxnLst/>
              <a:rect l="l" t="t" r="r" b="b"/>
              <a:pathLst>
                <a:path w="40144" h="21499" extrusionOk="0">
                  <a:moveTo>
                    <a:pt x="37082" y="1"/>
                  </a:moveTo>
                  <a:cubicBezTo>
                    <a:pt x="37030" y="1"/>
                    <a:pt x="36980" y="3"/>
                    <a:pt x="36931" y="7"/>
                  </a:cubicBezTo>
                  <a:cubicBezTo>
                    <a:pt x="35241" y="146"/>
                    <a:pt x="34183" y="2200"/>
                    <a:pt x="32993" y="3189"/>
                  </a:cubicBezTo>
                  <a:cubicBezTo>
                    <a:pt x="30766" y="5040"/>
                    <a:pt x="27809" y="5923"/>
                    <a:pt x="25130" y="6891"/>
                  </a:cubicBezTo>
                  <a:cubicBezTo>
                    <a:pt x="19428" y="8949"/>
                    <a:pt x="13925" y="11546"/>
                    <a:pt x="8151" y="13394"/>
                  </a:cubicBezTo>
                  <a:cubicBezTo>
                    <a:pt x="6456" y="13936"/>
                    <a:pt x="4716" y="14423"/>
                    <a:pt x="3194" y="15346"/>
                  </a:cubicBezTo>
                  <a:cubicBezTo>
                    <a:pt x="1671" y="16271"/>
                    <a:pt x="361" y="17718"/>
                    <a:pt x="70" y="19475"/>
                  </a:cubicBezTo>
                  <a:cubicBezTo>
                    <a:pt x="6" y="19869"/>
                    <a:pt x="1" y="20307"/>
                    <a:pt x="236" y="20630"/>
                  </a:cubicBezTo>
                  <a:cubicBezTo>
                    <a:pt x="405" y="20866"/>
                    <a:pt x="676" y="21007"/>
                    <a:pt x="945" y="21115"/>
                  </a:cubicBezTo>
                  <a:cubicBezTo>
                    <a:pt x="1608" y="21382"/>
                    <a:pt x="2310" y="21498"/>
                    <a:pt x="3020" y="21498"/>
                  </a:cubicBezTo>
                  <a:cubicBezTo>
                    <a:pt x="4181" y="21498"/>
                    <a:pt x="5363" y="21188"/>
                    <a:pt x="6433" y="20718"/>
                  </a:cubicBezTo>
                  <a:cubicBezTo>
                    <a:pt x="8157" y="19961"/>
                    <a:pt x="9679" y="18818"/>
                    <a:pt x="11294" y="17848"/>
                  </a:cubicBezTo>
                  <a:cubicBezTo>
                    <a:pt x="15824" y="15125"/>
                    <a:pt x="21022" y="13783"/>
                    <a:pt x="25991" y="11988"/>
                  </a:cubicBezTo>
                  <a:cubicBezTo>
                    <a:pt x="30566" y="10335"/>
                    <a:pt x="35249" y="8146"/>
                    <a:pt x="38462" y="4366"/>
                  </a:cubicBezTo>
                  <a:cubicBezTo>
                    <a:pt x="39191" y="3509"/>
                    <a:pt x="40144" y="2493"/>
                    <a:pt x="39551" y="1320"/>
                  </a:cubicBezTo>
                  <a:cubicBezTo>
                    <a:pt x="39166" y="560"/>
                    <a:pt x="37955" y="1"/>
                    <a:pt x="37082"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26" name="Google Shape;426;p31"/>
            <p:cNvGrpSpPr/>
            <p:nvPr/>
          </p:nvGrpSpPr>
          <p:grpSpPr>
            <a:xfrm>
              <a:off x="2219922" y="1563358"/>
              <a:ext cx="239200" cy="60809"/>
              <a:chOff x="2701150" y="1792225"/>
              <a:chExt cx="37075" cy="9425"/>
            </a:xfrm>
          </p:grpSpPr>
          <p:sp>
            <p:nvSpPr>
              <p:cNvPr id="427" name="Google Shape;427;p31"/>
              <p:cNvSpPr/>
              <p:nvPr/>
            </p:nvSpPr>
            <p:spPr>
              <a:xfrm>
                <a:off x="2701150" y="17922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2720900" y="17950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31"/>
            <p:cNvGrpSpPr/>
            <p:nvPr/>
          </p:nvGrpSpPr>
          <p:grpSpPr>
            <a:xfrm>
              <a:off x="3776397" y="509596"/>
              <a:ext cx="239200" cy="60809"/>
              <a:chOff x="2701150" y="1792225"/>
              <a:chExt cx="37075" cy="9425"/>
            </a:xfrm>
          </p:grpSpPr>
          <p:sp>
            <p:nvSpPr>
              <p:cNvPr id="430" name="Google Shape;430;p31"/>
              <p:cNvSpPr/>
              <p:nvPr/>
            </p:nvSpPr>
            <p:spPr>
              <a:xfrm>
                <a:off x="2701150" y="17922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2720900" y="17950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 name="Google Shape;432;p31"/>
            <p:cNvGrpSpPr/>
            <p:nvPr/>
          </p:nvGrpSpPr>
          <p:grpSpPr>
            <a:xfrm>
              <a:off x="224772" y="1896296"/>
              <a:ext cx="239200" cy="60809"/>
              <a:chOff x="2701150" y="1792225"/>
              <a:chExt cx="37075" cy="9425"/>
            </a:xfrm>
          </p:grpSpPr>
          <p:sp>
            <p:nvSpPr>
              <p:cNvPr id="433" name="Google Shape;433;p31"/>
              <p:cNvSpPr/>
              <p:nvPr/>
            </p:nvSpPr>
            <p:spPr>
              <a:xfrm>
                <a:off x="2701150" y="17922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2720900" y="17950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组合 3">
            <a:extLst>
              <a:ext uri="{FF2B5EF4-FFF2-40B4-BE49-F238E27FC236}">
                <a16:creationId xmlns:a16="http://schemas.microsoft.com/office/drawing/2014/main" id="{5AB00C56-CF58-4170-944C-2BA8E9BE1A2F}"/>
              </a:ext>
            </a:extLst>
          </p:cNvPr>
          <p:cNvGrpSpPr/>
          <p:nvPr/>
        </p:nvGrpSpPr>
        <p:grpSpPr>
          <a:xfrm>
            <a:off x="1380850" y="1497838"/>
            <a:ext cx="3145912" cy="1056740"/>
            <a:chOff x="1380850" y="1497838"/>
            <a:chExt cx="3145912" cy="1056740"/>
          </a:xfrm>
        </p:grpSpPr>
        <p:sp>
          <p:nvSpPr>
            <p:cNvPr id="114" name="Google Shape;576;p33">
              <a:extLst>
                <a:ext uri="{FF2B5EF4-FFF2-40B4-BE49-F238E27FC236}">
                  <a16:creationId xmlns:a16="http://schemas.microsoft.com/office/drawing/2014/main" id="{FD171C2E-35A3-45AE-9508-C6241FA44F73}"/>
                </a:ext>
              </a:extLst>
            </p:cNvPr>
            <p:cNvSpPr txBox="1">
              <a:spLocks/>
            </p:cNvSpPr>
            <p:nvPr/>
          </p:nvSpPr>
          <p:spPr>
            <a:xfrm>
              <a:off x="1380850" y="1734046"/>
              <a:ext cx="730996"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01</a:t>
              </a:r>
            </a:p>
          </p:txBody>
        </p:sp>
        <p:sp>
          <p:nvSpPr>
            <p:cNvPr id="115" name="Google Shape;577;p33">
              <a:extLst>
                <a:ext uri="{FF2B5EF4-FFF2-40B4-BE49-F238E27FC236}">
                  <a16:creationId xmlns:a16="http://schemas.microsoft.com/office/drawing/2014/main" id="{96665149-853E-48C5-80C2-DC4E12A93A72}"/>
                </a:ext>
              </a:extLst>
            </p:cNvPr>
            <p:cNvSpPr txBox="1">
              <a:spLocks/>
            </p:cNvSpPr>
            <p:nvPr/>
          </p:nvSpPr>
          <p:spPr>
            <a:xfrm>
              <a:off x="2118362" y="1497838"/>
              <a:ext cx="24084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功能模块层次设计</a:t>
              </a:r>
              <a:endParaRPr lang="en-US" sz="2000" b="1" dirty="0">
                <a:latin typeface="华康黑体W7(P)" panose="020B0700000000000000" pitchFamily="34" charset="-122"/>
                <a:ea typeface="华康黑体W7(P)" panose="020B0700000000000000" pitchFamily="34" charset="-122"/>
              </a:endParaRPr>
            </a:p>
          </p:txBody>
        </p:sp>
        <p:sp>
          <p:nvSpPr>
            <p:cNvPr id="116" name="Google Shape;578;p33">
              <a:extLst>
                <a:ext uri="{FF2B5EF4-FFF2-40B4-BE49-F238E27FC236}">
                  <a16:creationId xmlns:a16="http://schemas.microsoft.com/office/drawing/2014/main" id="{54A24796-5084-40CE-84C8-9319C1DDFC0D}"/>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Level design of functional modules</a:t>
              </a:r>
            </a:p>
          </p:txBody>
        </p:sp>
        <p:cxnSp>
          <p:nvCxnSpPr>
            <p:cNvPr id="117" name="Google Shape;579;p33">
              <a:extLst>
                <a:ext uri="{FF2B5EF4-FFF2-40B4-BE49-F238E27FC236}">
                  <a16:creationId xmlns:a16="http://schemas.microsoft.com/office/drawing/2014/main" id="{1A49D1B5-4EAA-4AD7-A285-8E844992B590}"/>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36" name="组合 135">
            <a:extLst>
              <a:ext uri="{FF2B5EF4-FFF2-40B4-BE49-F238E27FC236}">
                <a16:creationId xmlns:a16="http://schemas.microsoft.com/office/drawing/2014/main" id="{B2408029-DCAF-4836-9CCD-BEAA7E3B7601}"/>
              </a:ext>
            </a:extLst>
          </p:cNvPr>
          <p:cNvGrpSpPr/>
          <p:nvPr/>
        </p:nvGrpSpPr>
        <p:grpSpPr>
          <a:xfrm>
            <a:off x="4612352" y="3132321"/>
            <a:ext cx="3572085" cy="1056740"/>
            <a:chOff x="1155975" y="1497838"/>
            <a:chExt cx="3572085" cy="1056740"/>
          </a:xfrm>
        </p:grpSpPr>
        <p:sp>
          <p:nvSpPr>
            <p:cNvPr id="137" name="Google Shape;576;p33">
              <a:extLst>
                <a:ext uri="{FF2B5EF4-FFF2-40B4-BE49-F238E27FC236}">
                  <a16:creationId xmlns:a16="http://schemas.microsoft.com/office/drawing/2014/main" id="{538D3047-3358-4935-A0D3-19C37A0935DE}"/>
                </a:ext>
              </a:extLst>
            </p:cNvPr>
            <p:cNvSpPr txBox="1">
              <a:spLocks/>
            </p:cNvSpPr>
            <p:nvPr/>
          </p:nvSpPr>
          <p:spPr>
            <a:xfrm>
              <a:off x="1155975" y="1734046"/>
              <a:ext cx="955871"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04</a:t>
              </a:r>
            </a:p>
          </p:txBody>
        </p:sp>
        <p:sp>
          <p:nvSpPr>
            <p:cNvPr id="138" name="Google Shape;577;p33">
              <a:extLst>
                <a:ext uri="{FF2B5EF4-FFF2-40B4-BE49-F238E27FC236}">
                  <a16:creationId xmlns:a16="http://schemas.microsoft.com/office/drawing/2014/main" id="{0F82C624-8BC4-4803-B0D3-9AE78694FDD1}"/>
                </a:ext>
              </a:extLst>
            </p:cNvPr>
            <p:cNvSpPr txBox="1">
              <a:spLocks/>
            </p:cNvSpPr>
            <p:nvPr/>
          </p:nvSpPr>
          <p:spPr>
            <a:xfrm>
              <a:off x="2118361" y="1497838"/>
              <a:ext cx="2609699"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系统安全性和健壮性</a:t>
              </a:r>
              <a:endParaRPr lang="en-US" sz="2000" b="1" dirty="0">
                <a:latin typeface="华康黑体W7(P)" panose="020B0700000000000000" pitchFamily="34" charset="-122"/>
                <a:ea typeface="华康黑体W7(P)" panose="020B0700000000000000" pitchFamily="34" charset="-122"/>
              </a:endParaRPr>
            </a:p>
          </p:txBody>
        </p:sp>
        <p:sp>
          <p:nvSpPr>
            <p:cNvPr id="139" name="Google Shape;578;p33">
              <a:extLst>
                <a:ext uri="{FF2B5EF4-FFF2-40B4-BE49-F238E27FC236}">
                  <a16:creationId xmlns:a16="http://schemas.microsoft.com/office/drawing/2014/main" id="{B7000EC4-71CB-401A-914C-E141476AFE48}"/>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System security and robustness</a:t>
              </a:r>
            </a:p>
          </p:txBody>
        </p:sp>
        <p:cxnSp>
          <p:nvCxnSpPr>
            <p:cNvPr id="140" name="Google Shape;579;p33">
              <a:extLst>
                <a:ext uri="{FF2B5EF4-FFF2-40B4-BE49-F238E27FC236}">
                  <a16:creationId xmlns:a16="http://schemas.microsoft.com/office/drawing/2014/main" id="{11CDB5F6-E936-41E5-A8DE-AC0CA3E49729}"/>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41" name="组合 140">
            <a:extLst>
              <a:ext uri="{FF2B5EF4-FFF2-40B4-BE49-F238E27FC236}">
                <a16:creationId xmlns:a16="http://schemas.microsoft.com/office/drawing/2014/main" id="{B3695803-9FDA-47B9-9730-4AC25E8022C6}"/>
              </a:ext>
            </a:extLst>
          </p:cNvPr>
          <p:cNvGrpSpPr/>
          <p:nvPr/>
        </p:nvGrpSpPr>
        <p:grpSpPr>
          <a:xfrm>
            <a:off x="4626554" y="1543253"/>
            <a:ext cx="3361021" cy="1056740"/>
            <a:chOff x="1165741" y="1497838"/>
            <a:chExt cx="3361021" cy="1056740"/>
          </a:xfrm>
        </p:grpSpPr>
        <p:sp>
          <p:nvSpPr>
            <p:cNvPr id="142" name="Google Shape;576;p33">
              <a:extLst>
                <a:ext uri="{FF2B5EF4-FFF2-40B4-BE49-F238E27FC236}">
                  <a16:creationId xmlns:a16="http://schemas.microsoft.com/office/drawing/2014/main" id="{8E1A4DDE-A4AA-44ED-9790-CFE1A4287AED}"/>
                </a:ext>
              </a:extLst>
            </p:cNvPr>
            <p:cNvSpPr txBox="1">
              <a:spLocks/>
            </p:cNvSpPr>
            <p:nvPr/>
          </p:nvSpPr>
          <p:spPr>
            <a:xfrm>
              <a:off x="1165741" y="1734046"/>
              <a:ext cx="946106"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02</a:t>
              </a:r>
            </a:p>
          </p:txBody>
        </p:sp>
        <p:sp>
          <p:nvSpPr>
            <p:cNvPr id="143" name="Google Shape;577;p33">
              <a:extLst>
                <a:ext uri="{FF2B5EF4-FFF2-40B4-BE49-F238E27FC236}">
                  <a16:creationId xmlns:a16="http://schemas.microsoft.com/office/drawing/2014/main" id="{5070C630-2ABA-4B72-9E95-6D4E9437B116}"/>
                </a:ext>
              </a:extLst>
            </p:cNvPr>
            <p:cNvSpPr txBox="1">
              <a:spLocks/>
            </p:cNvSpPr>
            <p:nvPr/>
          </p:nvSpPr>
          <p:spPr>
            <a:xfrm>
              <a:off x="2118362" y="1497838"/>
              <a:ext cx="24084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数据库表</a:t>
              </a:r>
              <a:endParaRPr lang="en-US" sz="2000" b="1" dirty="0">
                <a:latin typeface="华康黑体W7(P)" panose="020B0700000000000000" pitchFamily="34" charset="-122"/>
                <a:ea typeface="华康黑体W7(P)" panose="020B0700000000000000" pitchFamily="34" charset="-122"/>
              </a:endParaRPr>
            </a:p>
          </p:txBody>
        </p:sp>
        <p:sp>
          <p:nvSpPr>
            <p:cNvPr id="144" name="Google Shape;578;p33">
              <a:extLst>
                <a:ext uri="{FF2B5EF4-FFF2-40B4-BE49-F238E27FC236}">
                  <a16:creationId xmlns:a16="http://schemas.microsoft.com/office/drawing/2014/main" id="{D9D4232E-51E8-4D06-9353-EB9EE285F5B0}"/>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Database table, design</a:t>
              </a:r>
            </a:p>
          </p:txBody>
        </p:sp>
        <p:cxnSp>
          <p:nvCxnSpPr>
            <p:cNvPr id="145" name="Google Shape;579;p33">
              <a:extLst>
                <a:ext uri="{FF2B5EF4-FFF2-40B4-BE49-F238E27FC236}">
                  <a16:creationId xmlns:a16="http://schemas.microsoft.com/office/drawing/2014/main" id="{2715B1CB-5688-4C80-A8A5-1AD8885148AE}"/>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46" name="组合 145">
            <a:extLst>
              <a:ext uri="{FF2B5EF4-FFF2-40B4-BE49-F238E27FC236}">
                <a16:creationId xmlns:a16="http://schemas.microsoft.com/office/drawing/2014/main" id="{942040BD-C5E4-45BE-8424-066DB10DFBC7}"/>
              </a:ext>
            </a:extLst>
          </p:cNvPr>
          <p:cNvGrpSpPr/>
          <p:nvPr/>
        </p:nvGrpSpPr>
        <p:grpSpPr>
          <a:xfrm>
            <a:off x="1112075" y="3135111"/>
            <a:ext cx="3419575" cy="1056740"/>
            <a:chOff x="1107187" y="1497838"/>
            <a:chExt cx="3419575" cy="1056740"/>
          </a:xfrm>
        </p:grpSpPr>
        <p:sp>
          <p:nvSpPr>
            <p:cNvPr id="147" name="Google Shape;576;p33">
              <a:extLst>
                <a:ext uri="{FF2B5EF4-FFF2-40B4-BE49-F238E27FC236}">
                  <a16:creationId xmlns:a16="http://schemas.microsoft.com/office/drawing/2014/main" id="{EBB5CA98-BF7C-461B-9E5D-30A7C3A81852}"/>
                </a:ext>
              </a:extLst>
            </p:cNvPr>
            <p:cNvSpPr txBox="1">
              <a:spLocks/>
            </p:cNvSpPr>
            <p:nvPr/>
          </p:nvSpPr>
          <p:spPr>
            <a:xfrm>
              <a:off x="1107187" y="1734046"/>
              <a:ext cx="1004659"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03</a:t>
              </a:r>
            </a:p>
          </p:txBody>
        </p:sp>
        <p:sp>
          <p:nvSpPr>
            <p:cNvPr id="148" name="Google Shape;577;p33">
              <a:extLst>
                <a:ext uri="{FF2B5EF4-FFF2-40B4-BE49-F238E27FC236}">
                  <a16:creationId xmlns:a16="http://schemas.microsoft.com/office/drawing/2014/main" id="{BC933E9A-0C89-4F97-B00C-8CFD30F36D1F}"/>
                </a:ext>
              </a:extLst>
            </p:cNvPr>
            <p:cNvSpPr txBox="1">
              <a:spLocks/>
            </p:cNvSpPr>
            <p:nvPr/>
          </p:nvSpPr>
          <p:spPr>
            <a:xfrm>
              <a:off x="2118362" y="1497838"/>
              <a:ext cx="24084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接口设计</a:t>
              </a:r>
              <a:endParaRPr lang="en-US" sz="2000" b="1" dirty="0">
                <a:latin typeface="华康黑体W7(P)" panose="020B0700000000000000" pitchFamily="34" charset="-122"/>
                <a:ea typeface="华康黑体W7(P)" panose="020B0700000000000000" pitchFamily="34" charset="-122"/>
              </a:endParaRPr>
            </a:p>
          </p:txBody>
        </p:sp>
        <p:sp>
          <p:nvSpPr>
            <p:cNvPr id="149" name="Google Shape;578;p33">
              <a:extLst>
                <a:ext uri="{FF2B5EF4-FFF2-40B4-BE49-F238E27FC236}">
                  <a16:creationId xmlns:a16="http://schemas.microsoft.com/office/drawing/2014/main" id="{D5B709E9-9BCD-4DE5-954F-E35FF659C793}"/>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interface design </a:t>
              </a:r>
            </a:p>
          </p:txBody>
        </p:sp>
        <p:cxnSp>
          <p:nvCxnSpPr>
            <p:cNvPr id="150" name="Google Shape;579;p33">
              <a:extLst>
                <a:ext uri="{FF2B5EF4-FFF2-40B4-BE49-F238E27FC236}">
                  <a16:creationId xmlns:a16="http://schemas.microsoft.com/office/drawing/2014/main" id="{DB349FB1-A417-46AB-B31F-F77C7A8F0863}"/>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709"/>
        <p:cNvGrpSpPr/>
        <p:nvPr/>
      </p:nvGrpSpPr>
      <p:grpSpPr>
        <a:xfrm>
          <a:off x="0" y="0"/>
          <a:ext cx="0" cy="0"/>
          <a:chOff x="0" y="0"/>
          <a:chExt cx="0" cy="0"/>
        </a:xfrm>
      </p:grpSpPr>
      <p:grpSp>
        <p:nvGrpSpPr>
          <p:cNvPr id="3710" name="Google Shape;3710;p59"/>
          <p:cNvGrpSpPr/>
          <p:nvPr/>
        </p:nvGrpSpPr>
        <p:grpSpPr>
          <a:xfrm>
            <a:off x="-320487" y="1213711"/>
            <a:ext cx="4733746" cy="4363732"/>
            <a:chOff x="5089725" y="1215800"/>
            <a:chExt cx="924325" cy="852075"/>
          </a:xfrm>
        </p:grpSpPr>
        <p:sp>
          <p:nvSpPr>
            <p:cNvPr id="3711" name="Google Shape;3711;p59"/>
            <p:cNvSpPr/>
            <p:nvPr/>
          </p:nvSpPr>
          <p:spPr>
            <a:xfrm>
              <a:off x="5089725" y="1215800"/>
              <a:ext cx="924325" cy="852075"/>
            </a:xfrm>
            <a:custGeom>
              <a:avLst/>
              <a:gdLst/>
              <a:ahLst/>
              <a:cxnLst/>
              <a:rect l="l" t="t" r="r" b="b"/>
              <a:pathLst>
                <a:path w="36973" h="34083" extrusionOk="0">
                  <a:moveTo>
                    <a:pt x="2102" y="0"/>
                  </a:moveTo>
                  <a:cubicBezTo>
                    <a:pt x="2032" y="0"/>
                    <a:pt x="1955" y="7"/>
                    <a:pt x="1870" y="23"/>
                  </a:cubicBezTo>
                  <a:cubicBezTo>
                    <a:pt x="1222" y="143"/>
                    <a:pt x="642" y="987"/>
                    <a:pt x="423" y="1553"/>
                  </a:cubicBezTo>
                  <a:cubicBezTo>
                    <a:pt x="75" y="2457"/>
                    <a:pt x="230" y="3421"/>
                    <a:pt x="114" y="4360"/>
                  </a:cubicBezTo>
                  <a:cubicBezTo>
                    <a:pt x="1" y="5269"/>
                    <a:pt x="131" y="6019"/>
                    <a:pt x="507" y="6874"/>
                  </a:cubicBezTo>
                  <a:cubicBezTo>
                    <a:pt x="1320" y="8727"/>
                    <a:pt x="2884" y="10200"/>
                    <a:pt x="4569" y="11270"/>
                  </a:cubicBezTo>
                  <a:cubicBezTo>
                    <a:pt x="6960" y="12789"/>
                    <a:pt x="9692" y="13708"/>
                    <a:pt x="12078" y="15235"/>
                  </a:cubicBezTo>
                  <a:cubicBezTo>
                    <a:pt x="12977" y="15811"/>
                    <a:pt x="13839" y="16487"/>
                    <a:pt x="14413" y="17388"/>
                  </a:cubicBezTo>
                  <a:cubicBezTo>
                    <a:pt x="14954" y="18236"/>
                    <a:pt x="15206" y="19233"/>
                    <a:pt x="15407" y="20218"/>
                  </a:cubicBezTo>
                  <a:cubicBezTo>
                    <a:pt x="15633" y="21321"/>
                    <a:pt x="15806" y="22433"/>
                    <a:pt x="15925" y="23553"/>
                  </a:cubicBezTo>
                  <a:cubicBezTo>
                    <a:pt x="16092" y="25114"/>
                    <a:pt x="16176" y="26757"/>
                    <a:pt x="17001" y="28094"/>
                  </a:cubicBezTo>
                  <a:cubicBezTo>
                    <a:pt x="18548" y="30603"/>
                    <a:pt x="22135" y="31711"/>
                    <a:pt x="24845" y="32298"/>
                  </a:cubicBezTo>
                  <a:cubicBezTo>
                    <a:pt x="26935" y="32750"/>
                    <a:pt x="29213" y="33477"/>
                    <a:pt x="31375" y="33539"/>
                  </a:cubicBezTo>
                  <a:cubicBezTo>
                    <a:pt x="31968" y="33556"/>
                    <a:pt x="34299" y="34082"/>
                    <a:pt x="35741" y="34082"/>
                  </a:cubicBezTo>
                  <a:cubicBezTo>
                    <a:pt x="36471" y="34082"/>
                    <a:pt x="36973" y="33947"/>
                    <a:pt x="36905" y="33542"/>
                  </a:cubicBezTo>
                  <a:cubicBezTo>
                    <a:pt x="36892" y="33463"/>
                    <a:pt x="36872" y="33385"/>
                    <a:pt x="36847" y="33307"/>
                  </a:cubicBezTo>
                  <a:cubicBezTo>
                    <a:pt x="36324" y="31731"/>
                    <a:pt x="33376" y="30949"/>
                    <a:pt x="32089" y="30502"/>
                  </a:cubicBezTo>
                  <a:cubicBezTo>
                    <a:pt x="30978" y="30116"/>
                    <a:pt x="29852" y="29801"/>
                    <a:pt x="28775" y="29336"/>
                  </a:cubicBezTo>
                  <a:cubicBezTo>
                    <a:pt x="27511" y="28790"/>
                    <a:pt x="26494" y="27827"/>
                    <a:pt x="25515" y="26885"/>
                  </a:cubicBezTo>
                  <a:lnTo>
                    <a:pt x="23394" y="24847"/>
                  </a:lnTo>
                  <a:cubicBezTo>
                    <a:pt x="23200" y="24660"/>
                    <a:pt x="22999" y="24465"/>
                    <a:pt x="22903" y="24214"/>
                  </a:cubicBezTo>
                  <a:cubicBezTo>
                    <a:pt x="22817" y="23994"/>
                    <a:pt x="22821" y="23751"/>
                    <a:pt x="22822" y="23515"/>
                  </a:cubicBezTo>
                  <a:cubicBezTo>
                    <a:pt x="22838" y="21603"/>
                    <a:pt x="22737" y="19692"/>
                    <a:pt x="22518" y="17793"/>
                  </a:cubicBezTo>
                  <a:cubicBezTo>
                    <a:pt x="22396" y="16731"/>
                    <a:pt x="22236" y="15668"/>
                    <a:pt x="21899" y="14656"/>
                  </a:cubicBezTo>
                  <a:cubicBezTo>
                    <a:pt x="20943" y="11786"/>
                    <a:pt x="18593" y="9509"/>
                    <a:pt x="15857" y="8217"/>
                  </a:cubicBezTo>
                  <a:cubicBezTo>
                    <a:pt x="12677" y="6716"/>
                    <a:pt x="8892" y="6366"/>
                    <a:pt x="6223" y="3896"/>
                  </a:cubicBezTo>
                  <a:cubicBezTo>
                    <a:pt x="5585" y="3305"/>
                    <a:pt x="5136" y="2990"/>
                    <a:pt x="4319" y="2707"/>
                  </a:cubicBezTo>
                  <a:cubicBezTo>
                    <a:pt x="3641" y="2472"/>
                    <a:pt x="3298" y="2296"/>
                    <a:pt x="3084" y="1562"/>
                  </a:cubicBezTo>
                  <a:cubicBezTo>
                    <a:pt x="2898" y="919"/>
                    <a:pt x="2892" y="0"/>
                    <a:pt x="2102"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9"/>
            <p:cNvSpPr/>
            <p:nvPr/>
          </p:nvSpPr>
          <p:spPr>
            <a:xfrm>
              <a:off x="5385825" y="1497625"/>
              <a:ext cx="16400" cy="7425"/>
            </a:xfrm>
            <a:custGeom>
              <a:avLst/>
              <a:gdLst/>
              <a:ahLst/>
              <a:cxnLst/>
              <a:rect l="l" t="t" r="r" b="b"/>
              <a:pathLst>
                <a:path w="656" h="297" extrusionOk="0">
                  <a:moveTo>
                    <a:pt x="79" y="0"/>
                  </a:moveTo>
                  <a:cubicBezTo>
                    <a:pt x="48" y="0"/>
                    <a:pt x="15" y="31"/>
                    <a:pt x="8" y="59"/>
                  </a:cubicBezTo>
                  <a:cubicBezTo>
                    <a:pt x="0" y="90"/>
                    <a:pt x="12" y="137"/>
                    <a:pt x="45" y="151"/>
                  </a:cubicBezTo>
                  <a:cubicBezTo>
                    <a:pt x="71" y="164"/>
                    <a:pt x="96" y="175"/>
                    <a:pt x="121" y="184"/>
                  </a:cubicBezTo>
                  <a:cubicBezTo>
                    <a:pt x="143" y="191"/>
                    <a:pt x="165" y="196"/>
                    <a:pt x="187" y="202"/>
                  </a:cubicBezTo>
                  <a:lnTo>
                    <a:pt x="320" y="240"/>
                  </a:lnTo>
                  <a:cubicBezTo>
                    <a:pt x="363" y="253"/>
                    <a:pt x="407" y="267"/>
                    <a:pt x="452" y="276"/>
                  </a:cubicBezTo>
                  <a:lnTo>
                    <a:pt x="518" y="288"/>
                  </a:lnTo>
                  <a:cubicBezTo>
                    <a:pt x="535" y="293"/>
                    <a:pt x="551" y="295"/>
                    <a:pt x="568" y="297"/>
                  </a:cubicBezTo>
                  <a:cubicBezTo>
                    <a:pt x="591" y="294"/>
                    <a:pt x="614" y="284"/>
                    <a:pt x="630" y="268"/>
                  </a:cubicBezTo>
                  <a:cubicBezTo>
                    <a:pt x="648" y="250"/>
                    <a:pt x="655" y="224"/>
                    <a:pt x="648" y="201"/>
                  </a:cubicBezTo>
                  <a:cubicBezTo>
                    <a:pt x="643" y="178"/>
                    <a:pt x="628" y="158"/>
                    <a:pt x="608" y="146"/>
                  </a:cubicBezTo>
                  <a:cubicBezTo>
                    <a:pt x="594" y="138"/>
                    <a:pt x="581" y="132"/>
                    <a:pt x="566" y="127"/>
                  </a:cubicBezTo>
                  <a:lnTo>
                    <a:pt x="501" y="104"/>
                  </a:lnTo>
                  <a:cubicBezTo>
                    <a:pt x="459" y="89"/>
                    <a:pt x="412" y="78"/>
                    <a:pt x="368" y="66"/>
                  </a:cubicBezTo>
                  <a:lnTo>
                    <a:pt x="236" y="31"/>
                  </a:lnTo>
                  <a:cubicBezTo>
                    <a:pt x="216" y="25"/>
                    <a:pt x="194" y="19"/>
                    <a:pt x="172" y="13"/>
                  </a:cubicBezTo>
                  <a:cubicBezTo>
                    <a:pt x="143" y="8"/>
                    <a:pt x="114" y="3"/>
                    <a:pt x="86" y="1"/>
                  </a:cubicBezTo>
                  <a:cubicBezTo>
                    <a:pt x="83" y="0"/>
                    <a:pt x="81" y="0"/>
                    <a:pt x="7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9"/>
            <p:cNvSpPr/>
            <p:nvPr/>
          </p:nvSpPr>
          <p:spPr>
            <a:xfrm>
              <a:off x="5385250" y="1497000"/>
              <a:ext cx="5500" cy="5375"/>
            </a:xfrm>
            <a:custGeom>
              <a:avLst/>
              <a:gdLst/>
              <a:ahLst/>
              <a:cxnLst/>
              <a:rect l="l" t="t" r="r" b="b"/>
              <a:pathLst>
                <a:path w="220" h="215" extrusionOk="0">
                  <a:moveTo>
                    <a:pt x="110" y="0"/>
                  </a:moveTo>
                  <a:cubicBezTo>
                    <a:pt x="53" y="0"/>
                    <a:pt x="0" y="50"/>
                    <a:pt x="3" y="107"/>
                  </a:cubicBezTo>
                  <a:cubicBezTo>
                    <a:pt x="4" y="166"/>
                    <a:pt x="51" y="213"/>
                    <a:pt x="110" y="214"/>
                  </a:cubicBezTo>
                  <a:cubicBezTo>
                    <a:pt x="165" y="214"/>
                    <a:pt x="219" y="165"/>
                    <a:pt x="217" y="107"/>
                  </a:cubicBezTo>
                  <a:cubicBezTo>
                    <a:pt x="216" y="49"/>
                    <a:pt x="168" y="2"/>
                    <a:pt x="11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9"/>
            <p:cNvSpPr/>
            <p:nvPr/>
          </p:nvSpPr>
          <p:spPr>
            <a:xfrm>
              <a:off x="5409075" y="1495700"/>
              <a:ext cx="26500" cy="7300"/>
            </a:xfrm>
            <a:custGeom>
              <a:avLst/>
              <a:gdLst/>
              <a:ahLst/>
              <a:cxnLst/>
              <a:rect l="l" t="t" r="r" b="b"/>
              <a:pathLst>
                <a:path w="1060" h="292" extrusionOk="0">
                  <a:moveTo>
                    <a:pt x="57" y="0"/>
                  </a:moveTo>
                  <a:cubicBezTo>
                    <a:pt x="30" y="0"/>
                    <a:pt x="8" y="26"/>
                    <a:pt x="5" y="50"/>
                  </a:cubicBezTo>
                  <a:cubicBezTo>
                    <a:pt x="1" y="79"/>
                    <a:pt x="18" y="105"/>
                    <a:pt x="45" y="113"/>
                  </a:cubicBezTo>
                  <a:lnTo>
                    <a:pt x="45" y="112"/>
                  </a:lnTo>
                  <a:cubicBezTo>
                    <a:pt x="166" y="144"/>
                    <a:pt x="288" y="172"/>
                    <a:pt x="411" y="197"/>
                  </a:cubicBezTo>
                  <a:cubicBezTo>
                    <a:pt x="474" y="210"/>
                    <a:pt x="536" y="225"/>
                    <a:pt x="599" y="235"/>
                  </a:cubicBezTo>
                  <a:cubicBezTo>
                    <a:pt x="661" y="247"/>
                    <a:pt x="722" y="255"/>
                    <a:pt x="784" y="264"/>
                  </a:cubicBezTo>
                  <a:cubicBezTo>
                    <a:pt x="851" y="275"/>
                    <a:pt x="919" y="291"/>
                    <a:pt x="988" y="291"/>
                  </a:cubicBezTo>
                  <a:cubicBezTo>
                    <a:pt x="994" y="291"/>
                    <a:pt x="1000" y="291"/>
                    <a:pt x="1007" y="291"/>
                  </a:cubicBezTo>
                  <a:cubicBezTo>
                    <a:pt x="1029" y="290"/>
                    <a:pt x="1048" y="275"/>
                    <a:pt x="1054" y="254"/>
                  </a:cubicBezTo>
                  <a:cubicBezTo>
                    <a:pt x="1060" y="232"/>
                    <a:pt x="1050" y="209"/>
                    <a:pt x="1031" y="197"/>
                  </a:cubicBezTo>
                  <a:cubicBezTo>
                    <a:pt x="1016" y="189"/>
                    <a:pt x="1000" y="182"/>
                    <a:pt x="982" y="177"/>
                  </a:cubicBezTo>
                  <a:cubicBezTo>
                    <a:pt x="969" y="172"/>
                    <a:pt x="953" y="169"/>
                    <a:pt x="938" y="165"/>
                  </a:cubicBezTo>
                  <a:lnTo>
                    <a:pt x="843" y="143"/>
                  </a:lnTo>
                  <a:lnTo>
                    <a:pt x="659" y="100"/>
                  </a:lnTo>
                  <a:cubicBezTo>
                    <a:pt x="597" y="86"/>
                    <a:pt x="534" y="77"/>
                    <a:pt x="471" y="65"/>
                  </a:cubicBezTo>
                  <a:cubicBezTo>
                    <a:pt x="409" y="54"/>
                    <a:pt x="346" y="42"/>
                    <a:pt x="284" y="32"/>
                  </a:cubicBezTo>
                  <a:cubicBezTo>
                    <a:pt x="210" y="20"/>
                    <a:pt x="135" y="10"/>
                    <a:pt x="62" y="1"/>
                  </a:cubicBezTo>
                  <a:cubicBezTo>
                    <a:pt x="60" y="0"/>
                    <a:pt x="58" y="0"/>
                    <a:pt x="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5707700" y="1939300"/>
              <a:ext cx="26500" cy="13475"/>
            </a:xfrm>
            <a:custGeom>
              <a:avLst/>
              <a:gdLst/>
              <a:ahLst/>
              <a:cxnLst/>
              <a:rect l="l" t="t" r="r" b="b"/>
              <a:pathLst>
                <a:path w="1060" h="539" extrusionOk="0">
                  <a:moveTo>
                    <a:pt x="826" y="340"/>
                  </a:moveTo>
                  <a:cubicBezTo>
                    <a:pt x="828" y="340"/>
                    <a:pt x="829" y="341"/>
                    <a:pt x="829" y="341"/>
                  </a:cubicBezTo>
                  <a:cubicBezTo>
                    <a:pt x="829" y="341"/>
                    <a:pt x="828" y="340"/>
                    <a:pt x="826" y="340"/>
                  </a:cubicBezTo>
                  <a:close/>
                  <a:moveTo>
                    <a:pt x="98" y="1"/>
                  </a:moveTo>
                  <a:cubicBezTo>
                    <a:pt x="38" y="1"/>
                    <a:pt x="0" y="89"/>
                    <a:pt x="64" y="130"/>
                  </a:cubicBezTo>
                  <a:lnTo>
                    <a:pt x="62" y="129"/>
                  </a:lnTo>
                  <a:lnTo>
                    <a:pt x="62" y="129"/>
                  </a:lnTo>
                  <a:cubicBezTo>
                    <a:pt x="172" y="199"/>
                    <a:pt x="286" y="263"/>
                    <a:pt x="403" y="321"/>
                  </a:cubicBezTo>
                  <a:cubicBezTo>
                    <a:pt x="523" y="381"/>
                    <a:pt x="646" y="434"/>
                    <a:pt x="773" y="480"/>
                  </a:cubicBezTo>
                  <a:cubicBezTo>
                    <a:pt x="806" y="491"/>
                    <a:pt x="841" y="503"/>
                    <a:pt x="876" y="514"/>
                  </a:cubicBezTo>
                  <a:cubicBezTo>
                    <a:pt x="892" y="520"/>
                    <a:pt x="910" y="525"/>
                    <a:pt x="926" y="531"/>
                  </a:cubicBezTo>
                  <a:cubicBezTo>
                    <a:pt x="949" y="536"/>
                    <a:pt x="972" y="539"/>
                    <a:pt x="995" y="539"/>
                  </a:cubicBezTo>
                  <a:cubicBezTo>
                    <a:pt x="1022" y="539"/>
                    <a:pt x="1046" y="521"/>
                    <a:pt x="1052" y="496"/>
                  </a:cubicBezTo>
                  <a:cubicBezTo>
                    <a:pt x="1059" y="470"/>
                    <a:pt x="1048" y="443"/>
                    <a:pt x="1026" y="429"/>
                  </a:cubicBezTo>
                  <a:cubicBezTo>
                    <a:pt x="1011" y="418"/>
                    <a:pt x="994" y="407"/>
                    <a:pt x="976" y="400"/>
                  </a:cubicBezTo>
                  <a:cubicBezTo>
                    <a:pt x="961" y="394"/>
                    <a:pt x="945" y="388"/>
                    <a:pt x="930" y="382"/>
                  </a:cubicBezTo>
                  <a:cubicBezTo>
                    <a:pt x="900" y="371"/>
                    <a:pt x="871" y="358"/>
                    <a:pt x="841" y="346"/>
                  </a:cubicBezTo>
                  <a:lnTo>
                    <a:pt x="828" y="341"/>
                  </a:lnTo>
                  <a:cubicBezTo>
                    <a:pt x="828" y="341"/>
                    <a:pt x="826" y="340"/>
                    <a:pt x="824" y="339"/>
                  </a:cubicBezTo>
                  <a:lnTo>
                    <a:pt x="824" y="339"/>
                  </a:lnTo>
                  <a:cubicBezTo>
                    <a:pt x="825" y="339"/>
                    <a:pt x="826" y="339"/>
                    <a:pt x="826" y="340"/>
                  </a:cubicBezTo>
                  <a:lnTo>
                    <a:pt x="826" y="340"/>
                  </a:lnTo>
                  <a:cubicBezTo>
                    <a:pt x="826" y="340"/>
                    <a:pt x="826" y="340"/>
                    <a:pt x="826" y="339"/>
                  </a:cubicBezTo>
                  <a:cubicBezTo>
                    <a:pt x="823" y="339"/>
                    <a:pt x="823" y="338"/>
                    <a:pt x="823" y="338"/>
                  </a:cubicBezTo>
                  <a:lnTo>
                    <a:pt x="823" y="338"/>
                  </a:lnTo>
                  <a:cubicBezTo>
                    <a:pt x="823" y="338"/>
                    <a:pt x="823" y="338"/>
                    <a:pt x="824" y="339"/>
                  </a:cubicBezTo>
                  <a:lnTo>
                    <a:pt x="824" y="339"/>
                  </a:lnTo>
                  <a:cubicBezTo>
                    <a:pt x="823" y="339"/>
                    <a:pt x="822" y="338"/>
                    <a:pt x="822" y="338"/>
                  </a:cubicBezTo>
                  <a:lnTo>
                    <a:pt x="810" y="333"/>
                  </a:lnTo>
                  <a:cubicBezTo>
                    <a:pt x="791" y="324"/>
                    <a:pt x="772" y="316"/>
                    <a:pt x="752" y="308"/>
                  </a:cubicBezTo>
                  <a:lnTo>
                    <a:pt x="709" y="291"/>
                  </a:lnTo>
                  <a:lnTo>
                    <a:pt x="688" y="282"/>
                  </a:lnTo>
                  <a:lnTo>
                    <a:pt x="676" y="277"/>
                  </a:lnTo>
                  <a:cubicBezTo>
                    <a:pt x="557" y="227"/>
                    <a:pt x="442" y="169"/>
                    <a:pt x="327" y="113"/>
                  </a:cubicBezTo>
                  <a:cubicBezTo>
                    <a:pt x="262" y="79"/>
                    <a:pt x="197" y="46"/>
                    <a:pt x="133" y="10"/>
                  </a:cubicBezTo>
                  <a:cubicBezTo>
                    <a:pt x="121" y="4"/>
                    <a:pt x="109" y="1"/>
                    <a:pt x="9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9"/>
            <p:cNvSpPr/>
            <p:nvPr/>
          </p:nvSpPr>
          <p:spPr>
            <a:xfrm>
              <a:off x="5733500" y="1944150"/>
              <a:ext cx="13125" cy="3900"/>
            </a:xfrm>
            <a:custGeom>
              <a:avLst/>
              <a:gdLst/>
              <a:ahLst/>
              <a:cxnLst/>
              <a:rect l="l" t="t" r="r" b="b"/>
              <a:pathLst>
                <a:path w="525" h="156" extrusionOk="0">
                  <a:moveTo>
                    <a:pt x="55" y="0"/>
                  </a:moveTo>
                  <a:cubicBezTo>
                    <a:pt x="28" y="0"/>
                    <a:pt x="7" y="20"/>
                    <a:pt x="3" y="45"/>
                  </a:cubicBezTo>
                  <a:cubicBezTo>
                    <a:pt x="1" y="69"/>
                    <a:pt x="15" y="99"/>
                    <a:pt x="41" y="103"/>
                  </a:cubicBezTo>
                  <a:lnTo>
                    <a:pt x="245" y="135"/>
                  </a:lnTo>
                  <a:cubicBezTo>
                    <a:pt x="281" y="141"/>
                    <a:pt x="317" y="145"/>
                    <a:pt x="353" y="150"/>
                  </a:cubicBezTo>
                  <a:cubicBezTo>
                    <a:pt x="369" y="154"/>
                    <a:pt x="385" y="155"/>
                    <a:pt x="403" y="156"/>
                  </a:cubicBezTo>
                  <a:cubicBezTo>
                    <a:pt x="421" y="156"/>
                    <a:pt x="441" y="155"/>
                    <a:pt x="459" y="155"/>
                  </a:cubicBezTo>
                  <a:cubicBezTo>
                    <a:pt x="514" y="152"/>
                    <a:pt x="525" y="75"/>
                    <a:pt x="472" y="58"/>
                  </a:cubicBezTo>
                  <a:lnTo>
                    <a:pt x="421" y="44"/>
                  </a:lnTo>
                  <a:cubicBezTo>
                    <a:pt x="401" y="38"/>
                    <a:pt x="381" y="35"/>
                    <a:pt x="360" y="34"/>
                  </a:cubicBezTo>
                  <a:cubicBezTo>
                    <a:pt x="327" y="29"/>
                    <a:pt x="293" y="26"/>
                    <a:pt x="261" y="22"/>
                  </a:cubicBezTo>
                  <a:lnTo>
                    <a:pt x="55"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59"/>
          <p:cNvSpPr txBox="1">
            <a:spLocks noGrp="1"/>
          </p:cNvSpPr>
          <p:nvPr>
            <p:ph type="ctrTitle"/>
          </p:nvPr>
        </p:nvSpPr>
        <p:spPr>
          <a:xfrm flipH="1">
            <a:off x="1428256" y="402486"/>
            <a:ext cx="6493500" cy="112239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Thanks!</a:t>
            </a:r>
            <a:endParaRPr dirty="0"/>
          </a:p>
        </p:txBody>
      </p:sp>
      <p:cxnSp>
        <p:nvCxnSpPr>
          <p:cNvPr id="3734" name="Google Shape;3734;p59"/>
          <p:cNvCxnSpPr>
            <a:cxnSpLocks/>
          </p:cNvCxnSpPr>
          <p:nvPr/>
        </p:nvCxnSpPr>
        <p:spPr>
          <a:xfrm>
            <a:off x="3128220" y="1611349"/>
            <a:ext cx="3119473" cy="0"/>
          </a:xfrm>
          <a:prstGeom prst="straightConnector1">
            <a:avLst/>
          </a:prstGeom>
          <a:noFill/>
          <a:ln w="19050" cap="flat" cmpd="sng">
            <a:solidFill>
              <a:schemeClr val="accent1"/>
            </a:solidFill>
            <a:prstDash val="dash"/>
            <a:round/>
            <a:headEnd type="none" w="med" len="med"/>
            <a:tailEnd type="none" w="med" len="med"/>
          </a:ln>
        </p:spPr>
      </p:cxnSp>
      <p:grpSp>
        <p:nvGrpSpPr>
          <p:cNvPr id="3809" name="Google Shape;3809;p59"/>
          <p:cNvGrpSpPr/>
          <p:nvPr/>
        </p:nvGrpSpPr>
        <p:grpSpPr>
          <a:xfrm>
            <a:off x="7700072" y="1082052"/>
            <a:ext cx="1036342" cy="783173"/>
            <a:chOff x="4725044" y="4077175"/>
            <a:chExt cx="398900" cy="347475"/>
          </a:xfrm>
        </p:grpSpPr>
        <p:sp>
          <p:nvSpPr>
            <p:cNvPr id="3810" name="Google Shape;3810;p5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59"/>
          <p:cNvGrpSpPr/>
          <p:nvPr/>
        </p:nvGrpSpPr>
        <p:grpSpPr>
          <a:xfrm>
            <a:off x="79462" y="2250907"/>
            <a:ext cx="1551432" cy="2389819"/>
            <a:chOff x="5283050" y="4042750"/>
            <a:chExt cx="399000" cy="595950"/>
          </a:xfrm>
        </p:grpSpPr>
        <p:sp>
          <p:nvSpPr>
            <p:cNvPr id="3818" name="Google Shape;3818;p59"/>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9"/>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9"/>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9"/>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9"/>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9"/>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9"/>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9"/>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59"/>
          <p:cNvGrpSpPr/>
          <p:nvPr/>
        </p:nvGrpSpPr>
        <p:grpSpPr>
          <a:xfrm>
            <a:off x="1204886" y="415351"/>
            <a:ext cx="466359" cy="666689"/>
            <a:chOff x="5979675" y="4640775"/>
            <a:chExt cx="241875" cy="345775"/>
          </a:xfrm>
        </p:grpSpPr>
        <p:sp>
          <p:nvSpPr>
            <p:cNvPr id="3827" name="Google Shape;3827;p5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59"/>
          <p:cNvGrpSpPr/>
          <p:nvPr/>
        </p:nvGrpSpPr>
        <p:grpSpPr>
          <a:xfrm>
            <a:off x="7880361" y="4122626"/>
            <a:ext cx="466359" cy="666689"/>
            <a:chOff x="5979675" y="4640775"/>
            <a:chExt cx="241875" cy="345775"/>
          </a:xfrm>
        </p:grpSpPr>
        <p:sp>
          <p:nvSpPr>
            <p:cNvPr id="3841" name="Google Shape;3841;p5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图片 7" descr="图形用户界面, 应用程序&#10;&#10;描述已自动生成">
            <a:extLst>
              <a:ext uri="{FF2B5EF4-FFF2-40B4-BE49-F238E27FC236}">
                <a16:creationId xmlns:a16="http://schemas.microsoft.com/office/drawing/2014/main" id="{313C95CE-5084-4FF9-B9B3-F719B20B9828}"/>
              </a:ext>
            </a:extLst>
          </p:cNvPr>
          <p:cNvPicPr>
            <a:picLocks noChangeAspect="1"/>
          </p:cNvPicPr>
          <p:nvPr/>
        </p:nvPicPr>
        <p:blipFill>
          <a:blip r:embed="rId3"/>
          <a:stretch>
            <a:fillRect/>
          </a:stretch>
        </p:blipFill>
        <p:spPr>
          <a:xfrm>
            <a:off x="3196199" y="1796028"/>
            <a:ext cx="3645194" cy="3645194"/>
          </a:xfrm>
          <a:prstGeom prst="rect">
            <a:avLst/>
          </a:prstGeom>
        </p:spPr>
      </p:pic>
    </p:spTree>
    <p:extLst>
      <p:ext uri="{BB962C8B-B14F-4D97-AF65-F5344CB8AC3E}">
        <p14:creationId xmlns:p14="http://schemas.microsoft.com/office/powerpoint/2010/main" val="13957728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93"/>
        <p:cNvGrpSpPr/>
        <p:nvPr/>
      </p:nvGrpSpPr>
      <p:grpSpPr>
        <a:xfrm>
          <a:off x="0" y="0"/>
          <a:ext cx="0" cy="0"/>
          <a:chOff x="0" y="0"/>
          <a:chExt cx="0" cy="0"/>
        </a:xfrm>
      </p:grpSpPr>
      <p:sp>
        <p:nvSpPr>
          <p:cNvPr id="49" name="Google Shape;2104;p44">
            <a:extLst>
              <a:ext uri="{FF2B5EF4-FFF2-40B4-BE49-F238E27FC236}">
                <a16:creationId xmlns:a16="http://schemas.microsoft.com/office/drawing/2014/main" id="{08D36FEB-9D93-48CF-8300-0F01129C0B5D}"/>
              </a:ext>
            </a:extLst>
          </p:cNvPr>
          <p:cNvSpPr/>
          <p:nvPr/>
        </p:nvSpPr>
        <p:spPr>
          <a:xfrm>
            <a:off x="5019363" y="3342268"/>
            <a:ext cx="1000475" cy="666975"/>
          </a:xfrm>
          <a:custGeom>
            <a:avLst/>
            <a:gdLst/>
            <a:ahLst/>
            <a:cxnLst/>
            <a:rect l="l" t="t" r="r" b="b"/>
            <a:pathLst>
              <a:path w="40019" h="26679" extrusionOk="0">
                <a:moveTo>
                  <a:pt x="0" y="0"/>
                </a:moveTo>
                <a:cubicBezTo>
                  <a:pt x="7879" y="2630"/>
                  <a:pt x="15933" y="6184"/>
                  <a:pt x="21806" y="12057"/>
                </a:cubicBezTo>
                <a:cubicBezTo>
                  <a:pt x="27311" y="17562"/>
                  <a:pt x="32234" y="26679"/>
                  <a:pt x="40019" y="26679"/>
                </a:cubicBezTo>
              </a:path>
            </a:pathLst>
          </a:custGeom>
          <a:noFill/>
          <a:ln w="19050" cap="flat" cmpd="sng">
            <a:solidFill>
              <a:schemeClr val="accent1"/>
            </a:solidFill>
            <a:prstDash val="dash"/>
            <a:round/>
            <a:headEnd type="none" w="med" len="med"/>
            <a:tailEnd type="none" w="med" len="med"/>
          </a:ln>
        </p:spPr>
        <p:txBody>
          <a:bodyPr/>
          <a:lstStyle/>
          <a:p>
            <a:endParaRPr lang="zh-CN" altLang="en-US" dirty="0"/>
          </a:p>
        </p:txBody>
      </p:sp>
      <p:sp>
        <p:nvSpPr>
          <p:cNvPr id="2097" name="Google Shape;2097;p44"/>
          <p:cNvSpPr txBox="1">
            <a:spLocks noGrp="1"/>
          </p:cNvSpPr>
          <p:nvPr>
            <p:ph type="ctrTitle"/>
          </p:nvPr>
        </p:nvSpPr>
        <p:spPr>
          <a:xfrm flipH="1">
            <a:off x="805544" y="1467745"/>
            <a:ext cx="21954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2000" dirty="0">
                <a:solidFill>
                  <a:schemeClr val="accent1"/>
                </a:solidFill>
              </a:rPr>
              <a:t>01 </a:t>
            </a:r>
            <a:r>
              <a:rPr lang="zh-CN" altLang="en-US" sz="2000" dirty="0">
                <a:solidFill>
                  <a:schemeClr val="accent1"/>
                </a:solidFill>
                <a:latin typeface="华康黑体W7(P)" panose="020B0700000000000000" pitchFamily="34" charset="-122"/>
                <a:ea typeface="华康黑体W7(P)" panose="020B0700000000000000" pitchFamily="34" charset="-122"/>
              </a:rPr>
              <a:t>登录注册模块</a:t>
            </a:r>
            <a:endParaRPr sz="2000" dirty="0">
              <a:solidFill>
                <a:schemeClr val="accent1"/>
              </a:solidFill>
              <a:latin typeface="华康黑体W7(P)" panose="020B0700000000000000" pitchFamily="34" charset="-122"/>
              <a:ea typeface="华康黑体W7(P)" panose="020B0700000000000000" pitchFamily="34" charset="-122"/>
            </a:endParaRPr>
          </a:p>
        </p:txBody>
      </p:sp>
      <p:sp>
        <p:nvSpPr>
          <p:cNvPr id="2099" name="Google Shape;2099;p44"/>
          <p:cNvSpPr txBox="1">
            <a:spLocks noGrp="1"/>
          </p:cNvSpPr>
          <p:nvPr>
            <p:ph type="ctrTitle"/>
          </p:nvPr>
        </p:nvSpPr>
        <p:spPr>
          <a:xfrm flipH="1">
            <a:off x="803634" y="3097956"/>
            <a:ext cx="2195400"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sz="2000" dirty="0">
                <a:solidFill>
                  <a:schemeClr val="accent1"/>
                </a:solidFill>
              </a:rPr>
              <a:t>02 </a:t>
            </a:r>
            <a:r>
              <a:rPr lang="zh-CN" altLang="en-US" sz="2000" dirty="0">
                <a:solidFill>
                  <a:schemeClr val="accent1"/>
                </a:solidFill>
                <a:latin typeface="华康黑体W7(P)" panose="020B0700000000000000" pitchFamily="34" charset="-122"/>
                <a:ea typeface="华康黑体W7(P)" panose="020B0700000000000000" pitchFamily="34" charset="-122"/>
              </a:rPr>
              <a:t>搭配模块</a:t>
            </a:r>
            <a:endParaRPr sz="2000" dirty="0">
              <a:solidFill>
                <a:schemeClr val="accent1"/>
              </a:solidFill>
              <a:latin typeface="华康黑体W7(P)" panose="020B0700000000000000" pitchFamily="34" charset="-122"/>
              <a:ea typeface="华康黑体W7(P)" panose="020B0700000000000000" pitchFamily="34" charset="-122"/>
            </a:endParaRPr>
          </a:p>
        </p:txBody>
      </p:sp>
      <p:sp>
        <p:nvSpPr>
          <p:cNvPr id="2101" name="Google Shape;2101;p44"/>
          <p:cNvSpPr txBox="1">
            <a:spLocks noGrp="1"/>
          </p:cNvSpPr>
          <p:nvPr>
            <p:ph type="ctrTitle"/>
          </p:nvPr>
        </p:nvSpPr>
        <p:spPr>
          <a:xfrm flipH="1">
            <a:off x="5736655" y="1052448"/>
            <a:ext cx="2195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000" dirty="0">
                <a:solidFill>
                  <a:schemeClr val="accent1"/>
                </a:solidFill>
              </a:rPr>
              <a:t>03 </a:t>
            </a:r>
            <a:r>
              <a:rPr lang="zh-CN" altLang="en-US" sz="2000" dirty="0">
                <a:solidFill>
                  <a:schemeClr val="accent1"/>
                </a:solidFill>
                <a:latin typeface="华康黑体W7(P)" panose="020B0700000000000000" pitchFamily="34" charset="-122"/>
                <a:ea typeface="华康黑体W7(P)" panose="020B0700000000000000" pitchFamily="34" charset="-122"/>
              </a:rPr>
              <a:t>衣柜模块</a:t>
            </a:r>
            <a:endParaRPr sz="2000" dirty="0">
              <a:solidFill>
                <a:schemeClr val="accent1"/>
              </a:solidFill>
              <a:latin typeface="华康黑体W7(P)" panose="020B0700000000000000" pitchFamily="34" charset="-122"/>
              <a:ea typeface="华康黑体W7(P)" panose="020B0700000000000000" pitchFamily="34" charset="-122"/>
            </a:endParaRPr>
          </a:p>
        </p:txBody>
      </p:sp>
      <p:sp>
        <p:nvSpPr>
          <p:cNvPr id="2103" name="Google Shape;2103;p44"/>
          <p:cNvSpPr txBox="1">
            <a:spLocks noGrp="1"/>
          </p:cNvSpPr>
          <p:nvPr>
            <p:ph type="ctrTitle"/>
          </p:nvPr>
        </p:nvSpPr>
        <p:spPr>
          <a:xfrm flipH="1">
            <a:off x="6228602" y="2334986"/>
            <a:ext cx="2195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2000" dirty="0">
                <a:solidFill>
                  <a:schemeClr val="accent1"/>
                </a:solidFill>
              </a:rPr>
              <a:t>04  </a:t>
            </a:r>
            <a:r>
              <a:rPr lang="zh-CN" altLang="en-US" sz="2000" dirty="0">
                <a:solidFill>
                  <a:schemeClr val="accent1"/>
                </a:solidFill>
                <a:latin typeface="华康黑体W7(P)" panose="020B0700000000000000" pitchFamily="34" charset="-122"/>
                <a:ea typeface="华康黑体W7(P)" panose="020B0700000000000000" pitchFamily="34" charset="-122"/>
              </a:rPr>
              <a:t>社区模块</a:t>
            </a:r>
            <a:endParaRPr sz="2000" dirty="0">
              <a:solidFill>
                <a:schemeClr val="accent1"/>
              </a:solidFill>
              <a:latin typeface="华康黑体W7(P)" panose="020B0700000000000000" pitchFamily="34" charset="-122"/>
              <a:ea typeface="华康黑体W7(P)" panose="020B0700000000000000" pitchFamily="34" charset="-122"/>
            </a:endParaRPr>
          </a:p>
        </p:txBody>
      </p:sp>
      <p:sp>
        <p:nvSpPr>
          <p:cNvPr id="2104" name="Google Shape;2104;p44"/>
          <p:cNvSpPr/>
          <p:nvPr/>
        </p:nvSpPr>
        <p:spPr>
          <a:xfrm>
            <a:off x="2924808" y="1843048"/>
            <a:ext cx="1000475" cy="666975"/>
          </a:xfrm>
          <a:custGeom>
            <a:avLst/>
            <a:gdLst/>
            <a:ahLst/>
            <a:cxnLst/>
            <a:rect l="l" t="t" r="r" b="b"/>
            <a:pathLst>
              <a:path w="40019" h="26679" extrusionOk="0">
                <a:moveTo>
                  <a:pt x="0" y="0"/>
                </a:moveTo>
                <a:cubicBezTo>
                  <a:pt x="7879" y="2630"/>
                  <a:pt x="15933" y="6184"/>
                  <a:pt x="21806" y="12057"/>
                </a:cubicBezTo>
                <a:cubicBezTo>
                  <a:pt x="27311" y="17562"/>
                  <a:pt x="32234" y="26679"/>
                  <a:pt x="40019" y="26679"/>
                </a:cubicBezTo>
              </a:path>
            </a:pathLst>
          </a:custGeom>
          <a:noFill/>
          <a:ln w="19050" cap="flat" cmpd="sng">
            <a:solidFill>
              <a:schemeClr val="accent1"/>
            </a:solidFill>
            <a:prstDash val="dash"/>
            <a:round/>
            <a:headEnd type="none" w="med" len="med"/>
            <a:tailEnd type="none" w="med" len="med"/>
          </a:ln>
        </p:spPr>
        <p:txBody>
          <a:bodyPr/>
          <a:lstStyle/>
          <a:p>
            <a:endParaRPr lang="zh-CN" altLang="en-US" dirty="0"/>
          </a:p>
        </p:txBody>
      </p:sp>
      <p:grpSp>
        <p:nvGrpSpPr>
          <p:cNvPr id="2105" name="Google Shape;2105;p44"/>
          <p:cNvGrpSpPr/>
          <p:nvPr/>
        </p:nvGrpSpPr>
        <p:grpSpPr>
          <a:xfrm>
            <a:off x="877525" y="121601"/>
            <a:ext cx="498456" cy="712573"/>
            <a:chOff x="5979675" y="4640775"/>
            <a:chExt cx="241875" cy="345775"/>
          </a:xfrm>
        </p:grpSpPr>
        <p:sp>
          <p:nvSpPr>
            <p:cNvPr id="2106" name="Google Shape;2106;p4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 name="Google Shape;2119;p44"/>
          <p:cNvGrpSpPr/>
          <p:nvPr/>
        </p:nvGrpSpPr>
        <p:grpSpPr>
          <a:xfrm>
            <a:off x="0" y="854953"/>
            <a:ext cx="890185" cy="675108"/>
            <a:chOff x="4725044" y="4077175"/>
            <a:chExt cx="398900" cy="347475"/>
          </a:xfrm>
        </p:grpSpPr>
        <p:sp>
          <p:nvSpPr>
            <p:cNvPr id="2120" name="Google Shape;2120;p4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44"/>
          <p:cNvGrpSpPr/>
          <p:nvPr/>
        </p:nvGrpSpPr>
        <p:grpSpPr>
          <a:xfrm>
            <a:off x="8424002" y="4477042"/>
            <a:ext cx="411803" cy="411156"/>
            <a:chOff x="5721625" y="4984150"/>
            <a:chExt cx="196950" cy="196650"/>
          </a:xfrm>
        </p:grpSpPr>
        <p:sp>
          <p:nvSpPr>
            <p:cNvPr id="2128" name="Google Shape;2128;p44"/>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4"/>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4"/>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4"/>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4"/>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文本框 40">
            <a:extLst>
              <a:ext uri="{FF2B5EF4-FFF2-40B4-BE49-F238E27FC236}">
                <a16:creationId xmlns:a16="http://schemas.microsoft.com/office/drawing/2014/main" id="{7E23BC92-CF04-4611-AF32-7FBE18F8EFA0}"/>
              </a:ext>
            </a:extLst>
          </p:cNvPr>
          <p:cNvSpPr txBox="1"/>
          <p:nvPr/>
        </p:nvSpPr>
        <p:spPr>
          <a:xfrm>
            <a:off x="1783487" y="320556"/>
            <a:ext cx="279019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系统设计划分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pSp>
        <p:nvGrpSpPr>
          <p:cNvPr id="44" name="Google Shape;10277;p69">
            <a:extLst>
              <a:ext uri="{FF2B5EF4-FFF2-40B4-BE49-F238E27FC236}">
                <a16:creationId xmlns:a16="http://schemas.microsoft.com/office/drawing/2014/main" id="{E62085A0-75EE-40E8-82C6-64A5A7455B08}"/>
              </a:ext>
            </a:extLst>
          </p:cNvPr>
          <p:cNvGrpSpPr/>
          <p:nvPr/>
        </p:nvGrpSpPr>
        <p:grpSpPr>
          <a:xfrm>
            <a:off x="3531428" y="1637180"/>
            <a:ext cx="2081143" cy="2080818"/>
            <a:chOff x="2685825" y="840375"/>
            <a:chExt cx="481900" cy="481825"/>
          </a:xfrm>
        </p:grpSpPr>
        <p:sp>
          <p:nvSpPr>
            <p:cNvPr id="45" name="Google Shape;10278;p69">
              <a:extLst>
                <a:ext uri="{FF2B5EF4-FFF2-40B4-BE49-F238E27FC236}">
                  <a16:creationId xmlns:a16="http://schemas.microsoft.com/office/drawing/2014/main" id="{57467F77-6275-4098-A9A5-400DAAE9E616}"/>
                </a:ext>
              </a:extLst>
            </p:cNvPr>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435D74"/>
                </a:solidFill>
              </a:endParaRPr>
            </a:p>
          </p:txBody>
        </p:sp>
        <p:sp>
          <p:nvSpPr>
            <p:cNvPr id="46" name="Google Shape;10279;p69">
              <a:extLst>
                <a:ext uri="{FF2B5EF4-FFF2-40B4-BE49-F238E27FC236}">
                  <a16:creationId xmlns:a16="http://schemas.microsoft.com/office/drawing/2014/main" id="{8BD48632-7874-456A-ABB1-C96FEE79B8F3}"/>
                </a:ext>
              </a:extLst>
            </p:cNvPr>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solidFill>
                  <a:srgbClr val="435D74"/>
                </a:solidFill>
              </a:endParaRPr>
            </a:p>
          </p:txBody>
        </p:sp>
      </p:grpSp>
      <p:sp>
        <p:nvSpPr>
          <p:cNvPr id="48" name="Google Shape;2097;p44">
            <a:extLst>
              <a:ext uri="{FF2B5EF4-FFF2-40B4-BE49-F238E27FC236}">
                <a16:creationId xmlns:a16="http://schemas.microsoft.com/office/drawing/2014/main" id="{0F2BD2C4-048F-4579-9C77-3CAFD46D4450}"/>
              </a:ext>
            </a:extLst>
          </p:cNvPr>
          <p:cNvSpPr txBox="1">
            <a:spLocks/>
          </p:cNvSpPr>
          <p:nvPr/>
        </p:nvSpPr>
        <p:spPr>
          <a:xfrm flipH="1">
            <a:off x="5794712" y="3553655"/>
            <a:ext cx="2195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Chelsea Market"/>
              <a:buNone/>
              <a:defRPr sz="24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9pPr>
          </a:lstStyle>
          <a:p>
            <a:pPr algn="l"/>
            <a:r>
              <a:rPr lang="en-US" altLang="zh-CN" sz="2000" dirty="0">
                <a:solidFill>
                  <a:schemeClr val="accent1"/>
                </a:solidFill>
              </a:rPr>
              <a:t>05 </a:t>
            </a:r>
            <a:r>
              <a:rPr lang="zh-CN" altLang="en-US" sz="2000" dirty="0">
                <a:solidFill>
                  <a:schemeClr val="accent1"/>
                </a:solidFill>
                <a:latin typeface="华康黑体W7(P)" panose="020B0700000000000000" pitchFamily="34" charset="-122"/>
                <a:ea typeface="华康黑体W7(P)" panose="020B0700000000000000" pitchFamily="34" charset="-122"/>
              </a:rPr>
              <a:t>我的模块</a:t>
            </a:r>
          </a:p>
        </p:txBody>
      </p:sp>
    </p:spTree>
    <p:extLst>
      <p:ext uri="{BB962C8B-B14F-4D97-AF65-F5344CB8AC3E}">
        <p14:creationId xmlns:p14="http://schemas.microsoft.com/office/powerpoint/2010/main" val="934639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grpSp>
        <p:nvGrpSpPr>
          <p:cNvPr id="567" name="Google Shape;567;p33"/>
          <p:cNvGrpSpPr/>
          <p:nvPr/>
        </p:nvGrpSpPr>
        <p:grpSpPr>
          <a:xfrm>
            <a:off x="-252360" y="-69101"/>
            <a:ext cx="9738304" cy="4326956"/>
            <a:chOff x="1585550" y="2824225"/>
            <a:chExt cx="1513875" cy="672650"/>
          </a:xfrm>
        </p:grpSpPr>
        <p:sp>
          <p:nvSpPr>
            <p:cNvPr id="568" name="Google Shape;568;p33"/>
            <p:cNvSpPr/>
            <p:nvPr/>
          </p:nvSpPr>
          <p:spPr>
            <a:xfrm>
              <a:off x="1585550" y="2824225"/>
              <a:ext cx="1513875" cy="672650"/>
            </a:xfrm>
            <a:custGeom>
              <a:avLst/>
              <a:gdLst/>
              <a:ahLst/>
              <a:cxnLst/>
              <a:rect l="l" t="t" r="r" b="b"/>
              <a:pathLst>
                <a:path w="60555" h="26906" extrusionOk="0">
                  <a:moveTo>
                    <a:pt x="30368" y="1"/>
                  </a:moveTo>
                  <a:cubicBezTo>
                    <a:pt x="29859" y="1"/>
                    <a:pt x="29289" y="93"/>
                    <a:pt x="28992" y="105"/>
                  </a:cubicBezTo>
                  <a:lnTo>
                    <a:pt x="25316" y="255"/>
                  </a:lnTo>
                  <a:cubicBezTo>
                    <a:pt x="24289" y="297"/>
                    <a:pt x="23262" y="343"/>
                    <a:pt x="22235" y="382"/>
                  </a:cubicBezTo>
                  <a:cubicBezTo>
                    <a:pt x="21241" y="420"/>
                    <a:pt x="20858" y="575"/>
                    <a:pt x="19992" y="1085"/>
                  </a:cubicBezTo>
                  <a:cubicBezTo>
                    <a:pt x="18442" y="1998"/>
                    <a:pt x="16834" y="2805"/>
                    <a:pt x="15216" y="3589"/>
                  </a:cubicBezTo>
                  <a:cubicBezTo>
                    <a:pt x="10132" y="6050"/>
                    <a:pt x="3799" y="8371"/>
                    <a:pt x="918" y="13609"/>
                  </a:cubicBezTo>
                  <a:cubicBezTo>
                    <a:pt x="1" y="15277"/>
                    <a:pt x="44" y="16824"/>
                    <a:pt x="912" y="18515"/>
                  </a:cubicBezTo>
                  <a:cubicBezTo>
                    <a:pt x="3962" y="24466"/>
                    <a:pt x="10965" y="25739"/>
                    <a:pt x="17006" y="26454"/>
                  </a:cubicBezTo>
                  <a:cubicBezTo>
                    <a:pt x="17872" y="26557"/>
                    <a:pt x="18795" y="26736"/>
                    <a:pt x="19683" y="26736"/>
                  </a:cubicBezTo>
                  <a:cubicBezTo>
                    <a:pt x="19821" y="26736"/>
                    <a:pt x="19959" y="26731"/>
                    <a:pt x="20095" y="26722"/>
                  </a:cubicBezTo>
                  <a:cubicBezTo>
                    <a:pt x="20696" y="26679"/>
                    <a:pt x="21227" y="26546"/>
                    <a:pt x="21817" y="26546"/>
                  </a:cubicBezTo>
                  <a:cubicBezTo>
                    <a:pt x="21917" y="26546"/>
                    <a:pt x="22020" y="26549"/>
                    <a:pt x="22125" y="26558"/>
                  </a:cubicBezTo>
                  <a:lnTo>
                    <a:pt x="22310" y="26574"/>
                  </a:lnTo>
                  <a:cubicBezTo>
                    <a:pt x="24357" y="26746"/>
                    <a:pt x="26382" y="26905"/>
                    <a:pt x="28439" y="26905"/>
                  </a:cubicBezTo>
                  <a:cubicBezTo>
                    <a:pt x="28546" y="26905"/>
                    <a:pt x="28654" y="26905"/>
                    <a:pt x="28762" y="26904"/>
                  </a:cubicBezTo>
                  <a:cubicBezTo>
                    <a:pt x="31570" y="26880"/>
                    <a:pt x="34392" y="26703"/>
                    <a:pt x="37183" y="26397"/>
                  </a:cubicBezTo>
                  <a:cubicBezTo>
                    <a:pt x="40909" y="25991"/>
                    <a:pt x="44586" y="25231"/>
                    <a:pt x="48222" y="24336"/>
                  </a:cubicBezTo>
                  <a:cubicBezTo>
                    <a:pt x="51765" y="23463"/>
                    <a:pt x="55234" y="22562"/>
                    <a:pt x="58428" y="20736"/>
                  </a:cubicBezTo>
                  <a:cubicBezTo>
                    <a:pt x="59364" y="20201"/>
                    <a:pt x="60356" y="19457"/>
                    <a:pt x="60455" y="18383"/>
                  </a:cubicBezTo>
                  <a:cubicBezTo>
                    <a:pt x="60555" y="17316"/>
                    <a:pt x="59658" y="16354"/>
                    <a:pt x="58636" y="16034"/>
                  </a:cubicBezTo>
                  <a:cubicBezTo>
                    <a:pt x="58242" y="15911"/>
                    <a:pt x="57836" y="15862"/>
                    <a:pt x="57425" y="15862"/>
                  </a:cubicBezTo>
                  <a:cubicBezTo>
                    <a:pt x="56769" y="15862"/>
                    <a:pt x="56103" y="15987"/>
                    <a:pt x="55461" y="16136"/>
                  </a:cubicBezTo>
                  <a:cubicBezTo>
                    <a:pt x="52270" y="16878"/>
                    <a:pt x="49222" y="18146"/>
                    <a:pt x="46130" y="19209"/>
                  </a:cubicBezTo>
                  <a:cubicBezTo>
                    <a:pt x="42962" y="20297"/>
                    <a:pt x="39753" y="21288"/>
                    <a:pt x="36473" y="21983"/>
                  </a:cubicBezTo>
                  <a:cubicBezTo>
                    <a:pt x="33633" y="22584"/>
                    <a:pt x="30836" y="22859"/>
                    <a:pt x="28061" y="22859"/>
                  </a:cubicBezTo>
                  <a:cubicBezTo>
                    <a:pt x="23194" y="22859"/>
                    <a:pt x="18394" y="22011"/>
                    <a:pt x="13550" y="20582"/>
                  </a:cubicBezTo>
                  <a:cubicBezTo>
                    <a:pt x="12514" y="20277"/>
                    <a:pt x="11473" y="19930"/>
                    <a:pt x="10585" y="19315"/>
                  </a:cubicBezTo>
                  <a:cubicBezTo>
                    <a:pt x="9696" y="18702"/>
                    <a:pt x="8969" y="17781"/>
                    <a:pt x="8814" y="16713"/>
                  </a:cubicBezTo>
                  <a:cubicBezTo>
                    <a:pt x="8634" y="15469"/>
                    <a:pt x="9239" y="14249"/>
                    <a:pt x="9947" y="13211"/>
                  </a:cubicBezTo>
                  <a:cubicBezTo>
                    <a:pt x="11915" y="10335"/>
                    <a:pt x="15499" y="7337"/>
                    <a:pt x="19073" y="6824"/>
                  </a:cubicBezTo>
                  <a:cubicBezTo>
                    <a:pt x="23152" y="6237"/>
                    <a:pt x="27106" y="4191"/>
                    <a:pt x="30457" y="1792"/>
                  </a:cubicBezTo>
                  <a:cubicBezTo>
                    <a:pt x="30759" y="1575"/>
                    <a:pt x="31069" y="1342"/>
                    <a:pt x="31241" y="1011"/>
                  </a:cubicBezTo>
                  <a:cubicBezTo>
                    <a:pt x="31675" y="181"/>
                    <a:pt x="31080" y="1"/>
                    <a:pt x="30368"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1782375" y="3125625"/>
              <a:ext cx="28025" cy="7225"/>
            </a:xfrm>
            <a:custGeom>
              <a:avLst/>
              <a:gdLst/>
              <a:ahLst/>
              <a:cxnLst/>
              <a:rect l="l" t="t" r="r" b="b"/>
              <a:pathLst>
                <a:path w="1121" h="289" extrusionOk="0">
                  <a:moveTo>
                    <a:pt x="135" y="215"/>
                  </a:moveTo>
                  <a:lnTo>
                    <a:pt x="135" y="215"/>
                  </a:lnTo>
                  <a:cubicBezTo>
                    <a:pt x="133" y="215"/>
                    <a:pt x="131" y="215"/>
                    <a:pt x="129" y="215"/>
                  </a:cubicBezTo>
                  <a:lnTo>
                    <a:pt x="129" y="215"/>
                  </a:lnTo>
                  <a:lnTo>
                    <a:pt x="129" y="215"/>
                  </a:lnTo>
                  <a:lnTo>
                    <a:pt x="135" y="215"/>
                  </a:lnTo>
                  <a:close/>
                  <a:moveTo>
                    <a:pt x="403" y="1"/>
                  </a:moveTo>
                  <a:cubicBezTo>
                    <a:pt x="369" y="1"/>
                    <a:pt x="334" y="2"/>
                    <a:pt x="300" y="3"/>
                  </a:cubicBezTo>
                  <a:cubicBezTo>
                    <a:pt x="225" y="6"/>
                    <a:pt x="150" y="15"/>
                    <a:pt x="76" y="25"/>
                  </a:cubicBezTo>
                  <a:cubicBezTo>
                    <a:pt x="53" y="29"/>
                    <a:pt x="28" y="52"/>
                    <a:pt x="17" y="71"/>
                  </a:cubicBezTo>
                  <a:cubicBezTo>
                    <a:pt x="4" y="94"/>
                    <a:pt x="0" y="121"/>
                    <a:pt x="7" y="147"/>
                  </a:cubicBezTo>
                  <a:cubicBezTo>
                    <a:pt x="14" y="172"/>
                    <a:pt x="30" y="193"/>
                    <a:pt x="52" y="206"/>
                  </a:cubicBezTo>
                  <a:cubicBezTo>
                    <a:pt x="69" y="214"/>
                    <a:pt x="87" y="219"/>
                    <a:pt x="105" y="219"/>
                  </a:cubicBezTo>
                  <a:cubicBezTo>
                    <a:pt x="113" y="219"/>
                    <a:pt x="121" y="218"/>
                    <a:pt x="129" y="216"/>
                  </a:cubicBezTo>
                  <a:lnTo>
                    <a:pt x="129" y="216"/>
                  </a:lnTo>
                  <a:lnTo>
                    <a:pt x="129" y="216"/>
                  </a:lnTo>
                  <a:lnTo>
                    <a:pt x="114" y="217"/>
                  </a:lnTo>
                  <a:cubicBezTo>
                    <a:pt x="119" y="217"/>
                    <a:pt x="124" y="216"/>
                    <a:pt x="129" y="215"/>
                  </a:cubicBezTo>
                  <a:lnTo>
                    <a:pt x="129" y="215"/>
                  </a:lnTo>
                  <a:lnTo>
                    <a:pt x="129" y="216"/>
                  </a:lnTo>
                  <a:lnTo>
                    <a:pt x="129" y="216"/>
                  </a:lnTo>
                  <a:lnTo>
                    <a:pt x="141" y="214"/>
                  </a:lnTo>
                  <a:lnTo>
                    <a:pt x="135" y="215"/>
                  </a:lnTo>
                  <a:lnTo>
                    <a:pt x="135" y="215"/>
                  </a:lnTo>
                  <a:cubicBezTo>
                    <a:pt x="223" y="204"/>
                    <a:pt x="311" y="198"/>
                    <a:pt x="399" y="198"/>
                  </a:cubicBezTo>
                  <a:cubicBezTo>
                    <a:pt x="495" y="198"/>
                    <a:pt x="590" y="205"/>
                    <a:pt x="685" y="217"/>
                  </a:cubicBezTo>
                  <a:lnTo>
                    <a:pt x="658" y="214"/>
                  </a:lnTo>
                  <a:lnTo>
                    <a:pt x="658" y="214"/>
                  </a:lnTo>
                  <a:cubicBezTo>
                    <a:pt x="769" y="229"/>
                    <a:pt x="879" y="252"/>
                    <a:pt x="985" y="285"/>
                  </a:cubicBezTo>
                  <a:cubicBezTo>
                    <a:pt x="993" y="287"/>
                    <a:pt x="1002" y="288"/>
                    <a:pt x="1010" y="288"/>
                  </a:cubicBezTo>
                  <a:cubicBezTo>
                    <a:pt x="1053" y="288"/>
                    <a:pt x="1098" y="258"/>
                    <a:pt x="1107" y="215"/>
                  </a:cubicBezTo>
                  <a:cubicBezTo>
                    <a:pt x="1120" y="162"/>
                    <a:pt x="1089" y="110"/>
                    <a:pt x="1038" y="94"/>
                  </a:cubicBezTo>
                  <a:cubicBezTo>
                    <a:pt x="831" y="32"/>
                    <a:pt x="618" y="1"/>
                    <a:pt x="40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2016825" y="3386125"/>
              <a:ext cx="32150" cy="9625"/>
            </a:xfrm>
            <a:custGeom>
              <a:avLst/>
              <a:gdLst/>
              <a:ahLst/>
              <a:cxnLst/>
              <a:rect l="l" t="t" r="r" b="b"/>
              <a:pathLst>
                <a:path w="1286" h="385" extrusionOk="0">
                  <a:moveTo>
                    <a:pt x="103" y="1"/>
                  </a:moveTo>
                  <a:cubicBezTo>
                    <a:pt x="86" y="1"/>
                    <a:pt x="69" y="5"/>
                    <a:pt x="53" y="14"/>
                  </a:cubicBezTo>
                  <a:cubicBezTo>
                    <a:pt x="31" y="27"/>
                    <a:pt x="15" y="48"/>
                    <a:pt x="8" y="73"/>
                  </a:cubicBezTo>
                  <a:cubicBezTo>
                    <a:pt x="1" y="99"/>
                    <a:pt x="5" y="127"/>
                    <a:pt x="17" y="149"/>
                  </a:cubicBezTo>
                  <a:cubicBezTo>
                    <a:pt x="32" y="171"/>
                    <a:pt x="52" y="187"/>
                    <a:pt x="76" y="195"/>
                  </a:cubicBezTo>
                  <a:lnTo>
                    <a:pt x="76" y="194"/>
                  </a:lnTo>
                  <a:cubicBezTo>
                    <a:pt x="353" y="297"/>
                    <a:pt x="644" y="360"/>
                    <a:pt x="938" y="378"/>
                  </a:cubicBezTo>
                  <a:cubicBezTo>
                    <a:pt x="1002" y="383"/>
                    <a:pt x="1065" y="384"/>
                    <a:pt x="1129" y="384"/>
                  </a:cubicBezTo>
                  <a:cubicBezTo>
                    <a:pt x="1148" y="384"/>
                    <a:pt x="1166" y="384"/>
                    <a:pt x="1185" y="384"/>
                  </a:cubicBezTo>
                  <a:cubicBezTo>
                    <a:pt x="1236" y="383"/>
                    <a:pt x="1286" y="338"/>
                    <a:pt x="1284" y="285"/>
                  </a:cubicBezTo>
                  <a:cubicBezTo>
                    <a:pt x="1282" y="231"/>
                    <a:pt x="1241" y="186"/>
                    <a:pt x="1186" y="186"/>
                  </a:cubicBezTo>
                  <a:cubicBezTo>
                    <a:pt x="1186" y="186"/>
                    <a:pt x="1185" y="186"/>
                    <a:pt x="1185" y="186"/>
                  </a:cubicBezTo>
                  <a:cubicBezTo>
                    <a:pt x="1164" y="186"/>
                    <a:pt x="1144" y="186"/>
                    <a:pt x="1123" y="186"/>
                  </a:cubicBezTo>
                  <a:cubicBezTo>
                    <a:pt x="994" y="186"/>
                    <a:pt x="864" y="178"/>
                    <a:pt x="735" y="160"/>
                  </a:cubicBezTo>
                  <a:lnTo>
                    <a:pt x="735" y="160"/>
                  </a:lnTo>
                  <a:lnTo>
                    <a:pt x="762" y="164"/>
                  </a:lnTo>
                  <a:cubicBezTo>
                    <a:pt x="546" y="135"/>
                    <a:pt x="334" y="81"/>
                    <a:pt x="129" y="4"/>
                  </a:cubicBezTo>
                  <a:cubicBezTo>
                    <a:pt x="121" y="2"/>
                    <a:pt x="112" y="1"/>
                    <a:pt x="10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2176925" y="3462300"/>
              <a:ext cx="38275" cy="9325"/>
            </a:xfrm>
            <a:custGeom>
              <a:avLst/>
              <a:gdLst/>
              <a:ahLst/>
              <a:cxnLst/>
              <a:rect l="l" t="t" r="r" b="b"/>
              <a:pathLst>
                <a:path w="1531" h="373" extrusionOk="0">
                  <a:moveTo>
                    <a:pt x="109" y="0"/>
                  </a:moveTo>
                  <a:cubicBezTo>
                    <a:pt x="66" y="0"/>
                    <a:pt x="26" y="29"/>
                    <a:pt x="14" y="73"/>
                  </a:cubicBezTo>
                  <a:cubicBezTo>
                    <a:pt x="0" y="125"/>
                    <a:pt x="31" y="179"/>
                    <a:pt x="83" y="194"/>
                  </a:cubicBezTo>
                  <a:cubicBezTo>
                    <a:pt x="422" y="305"/>
                    <a:pt x="776" y="365"/>
                    <a:pt x="1133" y="372"/>
                  </a:cubicBezTo>
                  <a:cubicBezTo>
                    <a:pt x="1158" y="373"/>
                    <a:pt x="1184" y="373"/>
                    <a:pt x="1209" y="373"/>
                  </a:cubicBezTo>
                  <a:cubicBezTo>
                    <a:pt x="1283" y="373"/>
                    <a:pt x="1356" y="371"/>
                    <a:pt x="1429" y="367"/>
                  </a:cubicBezTo>
                  <a:cubicBezTo>
                    <a:pt x="1480" y="364"/>
                    <a:pt x="1530" y="324"/>
                    <a:pt x="1527" y="268"/>
                  </a:cubicBezTo>
                  <a:cubicBezTo>
                    <a:pt x="1525" y="219"/>
                    <a:pt x="1486" y="169"/>
                    <a:pt x="1434" y="169"/>
                  </a:cubicBezTo>
                  <a:cubicBezTo>
                    <a:pt x="1432" y="169"/>
                    <a:pt x="1431" y="169"/>
                    <a:pt x="1429" y="169"/>
                  </a:cubicBezTo>
                  <a:cubicBezTo>
                    <a:pt x="1355" y="173"/>
                    <a:pt x="1281" y="176"/>
                    <a:pt x="1207" y="176"/>
                  </a:cubicBezTo>
                  <a:cubicBezTo>
                    <a:pt x="1051" y="176"/>
                    <a:pt x="894" y="165"/>
                    <a:pt x="740" y="144"/>
                  </a:cubicBezTo>
                  <a:lnTo>
                    <a:pt x="740" y="144"/>
                  </a:lnTo>
                  <a:lnTo>
                    <a:pt x="766" y="148"/>
                  </a:lnTo>
                  <a:cubicBezTo>
                    <a:pt x="552" y="119"/>
                    <a:pt x="341" y="71"/>
                    <a:pt x="135" y="4"/>
                  </a:cubicBezTo>
                  <a:cubicBezTo>
                    <a:pt x="126" y="2"/>
                    <a:pt x="117" y="0"/>
                    <a:pt x="10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2742800" y="3321650"/>
              <a:ext cx="34475" cy="4975"/>
            </a:xfrm>
            <a:custGeom>
              <a:avLst/>
              <a:gdLst/>
              <a:ahLst/>
              <a:cxnLst/>
              <a:rect l="l" t="t" r="r" b="b"/>
              <a:pathLst>
                <a:path w="1379" h="199" extrusionOk="0">
                  <a:moveTo>
                    <a:pt x="102" y="0"/>
                  </a:moveTo>
                  <a:cubicBezTo>
                    <a:pt x="50" y="0"/>
                    <a:pt x="1" y="47"/>
                    <a:pt x="3" y="99"/>
                  </a:cubicBezTo>
                  <a:cubicBezTo>
                    <a:pt x="4" y="154"/>
                    <a:pt x="48" y="197"/>
                    <a:pt x="102" y="198"/>
                  </a:cubicBezTo>
                  <a:lnTo>
                    <a:pt x="1277" y="198"/>
                  </a:lnTo>
                  <a:cubicBezTo>
                    <a:pt x="1330" y="198"/>
                    <a:pt x="1379" y="153"/>
                    <a:pt x="1377" y="99"/>
                  </a:cubicBezTo>
                  <a:cubicBezTo>
                    <a:pt x="1376" y="45"/>
                    <a:pt x="1332" y="1"/>
                    <a:pt x="127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2775300" y="3334025"/>
              <a:ext cx="22125" cy="4950"/>
            </a:xfrm>
            <a:custGeom>
              <a:avLst/>
              <a:gdLst/>
              <a:ahLst/>
              <a:cxnLst/>
              <a:rect l="l" t="t" r="r" b="b"/>
              <a:pathLst>
                <a:path w="885" h="198" extrusionOk="0">
                  <a:moveTo>
                    <a:pt x="102" y="1"/>
                  </a:moveTo>
                  <a:cubicBezTo>
                    <a:pt x="50" y="1"/>
                    <a:pt x="1" y="46"/>
                    <a:pt x="4" y="99"/>
                  </a:cubicBezTo>
                  <a:cubicBezTo>
                    <a:pt x="4" y="154"/>
                    <a:pt x="48" y="197"/>
                    <a:pt x="102" y="198"/>
                  </a:cubicBezTo>
                  <a:lnTo>
                    <a:pt x="783" y="198"/>
                  </a:lnTo>
                  <a:cubicBezTo>
                    <a:pt x="835" y="198"/>
                    <a:pt x="884" y="152"/>
                    <a:pt x="882" y="99"/>
                  </a:cubicBezTo>
                  <a:cubicBezTo>
                    <a:pt x="881" y="45"/>
                    <a:pt x="837" y="2"/>
                    <a:pt x="7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2238400" y="3455625"/>
              <a:ext cx="17650" cy="6675"/>
            </a:xfrm>
            <a:custGeom>
              <a:avLst/>
              <a:gdLst/>
              <a:ahLst/>
              <a:cxnLst/>
              <a:rect l="l" t="t" r="r" b="b"/>
              <a:pathLst>
                <a:path w="706" h="267" extrusionOk="0">
                  <a:moveTo>
                    <a:pt x="601" y="1"/>
                  </a:moveTo>
                  <a:cubicBezTo>
                    <a:pt x="593" y="1"/>
                    <a:pt x="584" y="2"/>
                    <a:pt x="577" y="6"/>
                  </a:cubicBezTo>
                  <a:cubicBezTo>
                    <a:pt x="506" y="35"/>
                    <a:pt x="431" y="55"/>
                    <a:pt x="355" y="66"/>
                  </a:cubicBezTo>
                  <a:lnTo>
                    <a:pt x="382" y="61"/>
                  </a:lnTo>
                  <a:lnTo>
                    <a:pt x="382" y="61"/>
                  </a:lnTo>
                  <a:cubicBezTo>
                    <a:pt x="343" y="67"/>
                    <a:pt x="304" y="69"/>
                    <a:pt x="264" y="69"/>
                  </a:cubicBezTo>
                  <a:cubicBezTo>
                    <a:pt x="227" y="69"/>
                    <a:pt x="190" y="67"/>
                    <a:pt x="153" y="62"/>
                  </a:cubicBezTo>
                  <a:lnTo>
                    <a:pt x="153" y="62"/>
                  </a:lnTo>
                  <a:cubicBezTo>
                    <a:pt x="146" y="61"/>
                    <a:pt x="140" y="60"/>
                    <a:pt x="133" y="58"/>
                  </a:cubicBezTo>
                  <a:cubicBezTo>
                    <a:pt x="125" y="56"/>
                    <a:pt x="117" y="55"/>
                    <a:pt x="109" y="55"/>
                  </a:cubicBezTo>
                  <a:cubicBezTo>
                    <a:pt x="91" y="55"/>
                    <a:pt x="73" y="60"/>
                    <a:pt x="57" y="69"/>
                  </a:cubicBezTo>
                  <a:cubicBezTo>
                    <a:pt x="34" y="81"/>
                    <a:pt x="18" y="103"/>
                    <a:pt x="11" y="128"/>
                  </a:cubicBezTo>
                  <a:cubicBezTo>
                    <a:pt x="0" y="176"/>
                    <a:pt x="25" y="240"/>
                    <a:pt x="80" y="249"/>
                  </a:cubicBezTo>
                  <a:cubicBezTo>
                    <a:pt x="141" y="261"/>
                    <a:pt x="203" y="266"/>
                    <a:pt x="265" y="266"/>
                  </a:cubicBezTo>
                  <a:cubicBezTo>
                    <a:pt x="389" y="266"/>
                    <a:pt x="513" y="243"/>
                    <a:pt x="630" y="196"/>
                  </a:cubicBezTo>
                  <a:cubicBezTo>
                    <a:pt x="654" y="188"/>
                    <a:pt x="675" y="172"/>
                    <a:pt x="689" y="151"/>
                  </a:cubicBezTo>
                  <a:cubicBezTo>
                    <a:pt x="701" y="128"/>
                    <a:pt x="706" y="100"/>
                    <a:pt x="698" y="74"/>
                  </a:cubicBezTo>
                  <a:cubicBezTo>
                    <a:pt x="692" y="50"/>
                    <a:pt x="675" y="29"/>
                    <a:pt x="653" y="15"/>
                  </a:cubicBezTo>
                  <a:cubicBezTo>
                    <a:pt x="638" y="7"/>
                    <a:pt x="619" y="1"/>
                    <a:pt x="60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1657950" y="3320775"/>
              <a:ext cx="20900" cy="6150"/>
            </a:xfrm>
            <a:custGeom>
              <a:avLst/>
              <a:gdLst/>
              <a:ahLst/>
              <a:cxnLst/>
              <a:rect l="l" t="t" r="r" b="b"/>
              <a:pathLst>
                <a:path w="836" h="246" extrusionOk="0">
                  <a:moveTo>
                    <a:pt x="504" y="1"/>
                  </a:moveTo>
                  <a:cubicBezTo>
                    <a:pt x="363" y="1"/>
                    <a:pt x="221" y="18"/>
                    <a:pt x="83" y="52"/>
                  </a:cubicBezTo>
                  <a:cubicBezTo>
                    <a:pt x="32" y="67"/>
                    <a:pt x="1" y="121"/>
                    <a:pt x="15" y="173"/>
                  </a:cubicBezTo>
                  <a:cubicBezTo>
                    <a:pt x="27" y="218"/>
                    <a:pt x="67" y="246"/>
                    <a:pt x="111" y="246"/>
                  </a:cubicBezTo>
                  <a:cubicBezTo>
                    <a:pt x="120" y="246"/>
                    <a:pt x="128" y="245"/>
                    <a:pt x="136" y="243"/>
                  </a:cubicBezTo>
                  <a:cubicBezTo>
                    <a:pt x="195" y="228"/>
                    <a:pt x="255" y="216"/>
                    <a:pt x="315" y="208"/>
                  </a:cubicBezTo>
                  <a:lnTo>
                    <a:pt x="315" y="208"/>
                  </a:lnTo>
                  <a:lnTo>
                    <a:pt x="289" y="211"/>
                  </a:lnTo>
                  <a:cubicBezTo>
                    <a:pt x="360" y="202"/>
                    <a:pt x="433" y="197"/>
                    <a:pt x="505" y="197"/>
                  </a:cubicBezTo>
                  <a:cubicBezTo>
                    <a:pt x="577" y="197"/>
                    <a:pt x="649" y="202"/>
                    <a:pt x="721" y="211"/>
                  </a:cubicBezTo>
                  <a:lnTo>
                    <a:pt x="695" y="208"/>
                  </a:lnTo>
                  <a:lnTo>
                    <a:pt x="707" y="210"/>
                  </a:lnTo>
                  <a:cubicBezTo>
                    <a:pt x="717" y="211"/>
                    <a:pt x="726" y="212"/>
                    <a:pt x="735" y="212"/>
                  </a:cubicBezTo>
                  <a:cubicBezTo>
                    <a:pt x="752" y="212"/>
                    <a:pt x="768" y="209"/>
                    <a:pt x="784" y="200"/>
                  </a:cubicBezTo>
                  <a:cubicBezTo>
                    <a:pt x="806" y="187"/>
                    <a:pt x="822" y="166"/>
                    <a:pt x="830" y="141"/>
                  </a:cubicBezTo>
                  <a:cubicBezTo>
                    <a:pt x="836" y="115"/>
                    <a:pt x="833" y="88"/>
                    <a:pt x="819" y="65"/>
                  </a:cubicBezTo>
                  <a:cubicBezTo>
                    <a:pt x="806" y="45"/>
                    <a:pt x="785" y="22"/>
                    <a:pt x="760" y="19"/>
                  </a:cubicBezTo>
                  <a:cubicBezTo>
                    <a:pt x="675" y="7"/>
                    <a:pt x="590" y="1"/>
                    <a:pt x="50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 name="Google Shape;576;p33"/>
          <p:cNvSpPr txBox="1">
            <a:spLocks noGrp="1"/>
          </p:cNvSpPr>
          <p:nvPr>
            <p:ph type="title" idx="2"/>
          </p:nvPr>
        </p:nvSpPr>
        <p:spPr>
          <a:xfrm>
            <a:off x="3459295" y="1332877"/>
            <a:ext cx="101111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sz="7200" dirty="0"/>
              <a:t>01</a:t>
            </a:r>
            <a:endParaRPr sz="7200" dirty="0"/>
          </a:p>
        </p:txBody>
      </p:sp>
      <p:sp>
        <p:nvSpPr>
          <p:cNvPr id="577" name="Google Shape;577;p33"/>
          <p:cNvSpPr txBox="1">
            <a:spLocks noGrp="1"/>
          </p:cNvSpPr>
          <p:nvPr>
            <p:ph type="ctrTitle"/>
          </p:nvPr>
        </p:nvSpPr>
        <p:spPr>
          <a:xfrm>
            <a:off x="4855382" y="806085"/>
            <a:ext cx="3705960" cy="1225494"/>
          </a:xfrm>
          <a:prstGeom prst="rect">
            <a:avLst/>
          </a:prstGeom>
        </p:spPr>
        <p:txBody>
          <a:bodyPr spcFirstLastPara="1" wrap="square" lIns="91425" tIns="91425" rIns="91425" bIns="91425" anchor="b" anchorCtr="0">
            <a:noAutofit/>
          </a:bodyPr>
          <a:lstStyle/>
          <a:p>
            <a:pPr algn="l">
              <a:buSzPts val="2400"/>
            </a:pPr>
            <a:r>
              <a:rPr lang="zh-CN" altLang="en-US" sz="4000" b="1" dirty="0">
                <a:latin typeface="华康黑体W7(P)" panose="020B0700000000000000" pitchFamily="34" charset="-122"/>
                <a:ea typeface="华康黑体W7(P)" panose="020B0700000000000000" pitchFamily="34" charset="-122"/>
              </a:rPr>
              <a:t>功能模块层次设计</a:t>
            </a:r>
          </a:p>
        </p:txBody>
      </p:sp>
      <p:sp>
        <p:nvSpPr>
          <p:cNvPr id="578" name="Google Shape;578;p33"/>
          <p:cNvSpPr txBox="1">
            <a:spLocks noGrp="1"/>
          </p:cNvSpPr>
          <p:nvPr>
            <p:ph type="subTitle" idx="1"/>
          </p:nvPr>
        </p:nvSpPr>
        <p:spPr>
          <a:xfrm>
            <a:off x="4900199" y="2013735"/>
            <a:ext cx="3112701"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t>Level design of functional modules</a:t>
            </a:r>
          </a:p>
        </p:txBody>
      </p:sp>
      <p:cxnSp>
        <p:nvCxnSpPr>
          <p:cNvPr id="579" name="Google Shape;579;p33"/>
          <p:cNvCxnSpPr>
            <a:cxnSpLocks/>
          </p:cNvCxnSpPr>
          <p:nvPr/>
        </p:nvCxnSpPr>
        <p:spPr>
          <a:xfrm>
            <a:off x="4641358" y="779141"/>
            <a:ext cx="0" cy="1632088"/>
          </a:xfrm>
          <a:prstGeom prst="straightConnector1">
            <a:avLst/>
          </a:prstGeom>
          <a:noFill/>
          <a:ln w="28575" cap="flat" cmpd="sng">
            <a:solidFill>
              <a:schemeClr val="accent2"/>
            </a:solidFill>
            <a:prstDash val="dash"/>
            <a:round/>
            <a:headEnd type="none" w="med" len="med"/>
            <a:tailEnd type="none" w="med" len="med"/>
          </a:ln>
        </p:spPr>
      </p:cxnSp>
      <p:grpSp>
        <p:nvGrpSpPr>
          <p:cNvPr id="580" name="Google Shape;580;p33"/>
          <p:cNvGrpSpPr/>
          <p:nvPr/>
        </p:nvGrpSpPr>
        <p:grpSpPr>
          <a:xfrm flipH="1">
            <a:off x="331299" y="1243325"/>
            <a:ext cx="2723644" cy="2099845"/>
            <a:chOff x="5700375" y="488025"/>
            <a:chExt cx="769000" cy="592875"/>
          </a:xfrm>
        </p:grpSpPr>
        <p:sp>
          <p:nvSpPr>
            <p:cNvPr id="581" name="Google Shape;581;p33"/>
            <p:cNvSpPr/>
            <p:nvPr/>
          </p:nvSpPr>
          <p:spPr>
            <a:xfrm>
              <a:off x="6014650" y="638350"/>
              <a:ext cx="375500" cy="326525"/>
            </a:xfrm>
            <a:custGeom>
              <a:avLst/>
              <a:gdLst/>
              <a:ahLst/>
              <a:cxnLst/>
              <a:rect l="l" t="t" r="r" b="b"/>
              <a:pathLst>
                <a:path w="15020" h="13061" extrusionOk="0">
                  <a:moveTo>
                    <a:pt x="13" y="0"/>
                  </a:moveTo>
                  <a:lnTo>
                    <a:pt x="0" y="110"/>
                  </a:lnTo>
                  <a:cubicBezTo>
                    <a:pt x="1204" y="248"/>
                    <a:pt x="2699" y="422"/>
                    <a:pt x="3986" y="1023"/>
                  </a:cubicBezTo>
                  <a:cubicBezTo>
                    <a:pt x="5361" y="1667"/>
                    <a:pt x="6329" y="2769"/>
                    <a:pt x="6578" y="3975"/>
                  </a:cubicBezTo>
                  <a:cubicBezTo>
                    <a:pt x="6630" y="4221"/>
                    <a:pt x="6652" y="4476"/>
                    <a:pt x="6674" y="4726"/>
                  </a:cubicBezTo>
                  <a:cubicBezTo>
                    <a:pt x="6698" y="4979"/>
                    <a:pt x="6720" y="5238"/>
                    <a:pt x="6773" y="5490"/>
                  </a:cubicBezTo>
                  <a:cubicBezTo>
                    <a:pt x="6973" y="6455"/>
                    <a:pt x="7610" y="7373"/>
                    <a:pt x="8565" y="8071"/>
                  </a:cubicBezTo>
                  <a:cubicBezTo>
                    <a:pt x="9439" y="8712"/>
                    <a:pt x="10460" y="9105"/>
                    <a:pt x="11433" y="9437"/>
                  </a:cubicBezTo>
                  <a:lnTo>
                    <a:pt x="11556" y="9479"/>
                  </a:lnTo>
                  <a:cubicBezTo>
                    <a:pt x="12002" y="9630"/>
                    <a:pt x="12465" y="9786"/>
                    <a:pt x="12872" y="10030"/>
                  </a:cubicBezTo>
                  <a:cubicBezTo>
                    <a:pt x="13895" y="10647"/>
                    <a:pt x="14677" y="11809"/>
                    <a:pt x="14912" y="13061"/>
                  </a:cubicBezTo>
                  <a:lnTo>
                    <a:pt x="15020" y="13039"/>
                  </a:lnTo>
                  <a:cubicBezTo>
                    <a:pt x="14897" y="12406"/>
                    <a:pt x="14651" y="11804"/>
                    <a:pt x="14293" y="11269"/>
                  </a:cubicBezTo>
                  <a:cubicBezTo>
                    <a:pt x="13922" y="10711"/>
                    <a:pt x="13449" y="10250"/>
                    <a:pt x="12927" y="9936"/>
                  </a:cubicBezTo>
                  <a:cubicBezTo>
                    <a:pt x="12509" y="9685"/>
                    <a:pt x="12042" y="9527"/>
                    <a:pt x="11591" y="9373"/>
                  </a:cubicBezTo>
                  <a:lnTo>
                    <a:pt x="11466" y="9332"/>
                  </a:lnTo>
                  <a:cubicBezTo>
                    <a:pt x="10502" y="9002"/>
                    <a:pt x="9490" y="8613"/>
                    <a:pt x="8629" y="7981"/>
                  </a:cubicBezTo>
                  <a:cubicBezTo>
                    <a:pt x="7695" y="7298"/>
                    <a:pt x="7074" y="6406"/>
                    <a:pt x="6881" y="5469"/>
                  </a:cubicBezTo>
                  <a:cubicBezTo>
                    <a:pt x="6830" y="5223"/>
                    <a:pt x="6806" y="4968"/>
                    <a:pt x="6784" y="4717"/>
                  </a:cubicBezTo>
                  <a:cubicBezTo>
                    <a:pt x="6762" y="4465"/>
                    <a:pt x="6738" y="4206"/>
                    <a:pt x="6685" y="3953"/>
                  </a:cubicBezTo>
                  <a:cubicBezTo>
                    <a:pt x="6551" y="3303"/>
                    <a:pt x="6228" y="2695"/>
                    <a:pt x="5725" y="2146"/>
                  </a:cubicBezTo>
                  <a:cubicBezTo>
                    <a:pt x="5271" y="1652"/>
                    <a:pt x="4687" y="1230"/>
                    <a:pt x="4032" y="922"/>
                  </a:cubicBezTo>
                  <a:cubicBezTo>
                    <a:pt x="2730" y="314"/>
                    <a:pt x="1223" y="141"/>
                    <a:pt x="1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6363950" y="1024325"/>
              <a:ext cx="29725" cy="47675"/>
            </a:xfrm>
            <a:custGeom>
              <a:avLst/>
              <a:gdLst/>
              <a:ahLst/>
              <a:cxnLst/>
              <a:rect l="l" t="t" r="r" b="b"/>
              <a:pathLst>
                <a:path w="1189" h="1907" extrusionOk="0">
                  <a:moveTo>
                    <a:pt x="756" y="0"/>
                  </a:moveTo>
                  <a:lnTo>
                    <a:pt x="687" y="11"/>
                  </a:lnTo>
                  <a:cubicBezTo>
                    <a:pt x="608" y="24"/>
                    <a:pt x="529" y="35"/>
                    <a:pt x="448" y="46"/>
                  </a:cubicBezTo>
                  <a:cubicBezTo>
                    <a:pt x="446" y="268"/>
                    <a:pt x="393" y="488"/>
                    <a:pt x="292" y="687"/>
                  </a:cubicBezTo>
                  <a:lnTo>
                    <a:pt x="165" y="936"/>
                  </a:lnTo>
                  <a:lnTo>
                    <a:pt x="169" y="940"/>
                  </a:lnTo>
                  <a:lnTo>
                    <a:pt x="51" y="1168"/>
                  </a:lnTo>
                  <a:cubicBezTo>
                    <a:pt x="0" y="1263"/>
                    <a:pt x="29" y="1381"/>
                    <a:pt x="116" y="1445"/>
                  </a:cubicBezTo>
                  <a:lnTo>
                    <a:pt x="832" y="1906"/>
                  </a:lnTo>
                  <a:cubicBezTo>
                    <a:pt x="942" y="1696"/>
                    <a:pt x="911" y="1439"/>
                    <a:pt x="756" y="1261"/>
                  </a:cubicBezTo>
                  <a:lnTo>
                    <a:pt x="1188" y="334"/>
                  </a:lnTo>
                  <a:cubicBezTo>
                    <a:pt x="1144" y="301"/>
                    <a:pt x="1109" y="272"/>
                    <a:pt x="1087" y="253"/>
                  </a:cubicBezTo>
                  <a:cubicBezTo>
                    <a:pt x="1021" y="196"/>
                    <a:pt x="894" y="101"/>
                    <a:pt x="75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6290300" y="1024750"/>
              <a:ext cx="40875" cy="37925"/>
            </a:xfrm>
            <a:custGeom>
              <a:avLst/>
              <a:gdLst/>
              <a:ahLst/>
              <a:cxnLst/>
              <a:rect l="l" t="t" r="r" b="b"/>
              <a:pathLst>
                <a:path w="1635" h="1517" extrusionOk="0">
                  <a:moveTo>
                    <a:pt x="363" y="1"/>
                  </a:moveTo>
                  <a:lnTo>
                    <a:pt x="52" y="383"/>
                  </a:lnTo>
                  <a:cubicBezTo>
                    <a:pt x="34" y="403"/>
                    <a:pt x="19" y="420"/>
                    <a:pt x="1" y="440"/>
                  </a:cubicBezTo>
                  <a:lnTo>
                    <a:pt x="532" y="1156"/>
                  </a:lnTo>
                  <a:lnTo>
                    <a:pt x="530" y="1156"/>
                  </a:lnTo>
                  <a:lnTo>
                    <a:pt x="699" y="1428"/>
                  </a:lnTo>
                  <a:cubicBezTo>
                    <a:pt x="731" y="1485"/>
                    <a:pt x="789" y="1516"/>
                    <a:pt x="849" y="1516"/>
                  </a:cubicBezTo>
                  <a:cubicBezTo>
                    <a:pt x="885" y="1516"/>
                    <a:pt x="921" y="1505"/>
                    <a:pt x="952" y="1481"/>
                  </a:cubicBezTo>
                  <a:lnTo>
                    <a:pt x="1635" y="958"/>
                  </a:lnTo>
                  <a:cubicBezTo>
                    <a:pt x="1550" y="815"/>
                    <a:pt x="1395" y="728"/>
                    <a:pt x="1228" y="728"/>
                  </a:cubicBezTo>
                  <a:cubicBezTo>
                    <a:pt x="1226" y="728"/>
                    <a:pt x="1224" y="728"/>
                    <a:pt x="1222" y="728"/>
                  </a:cubicBezTo>
                  <a:lnTo>
                    <a:pt x="838" y="64"/>
                  </a:lnTo>
                  <a:cubicBezTo>
                    <a:pt x="680" y="47"/>
                    <a:pt x="521" y="25"/>
                    <a:pt x="36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6249950" y="960350"/>
              <a:ext cx="197575" cy="110275"/>
            </a:xfrm>
            <a:custGeom>
              <a:avLst/>
              <a:gdLst/>
              <a:ahLst/>
              <a:cxnLst/>
              <a:rect l="l" t="t" r="r" b="b"/>
              <a:pathLst>
                <a:path w="7903" h="4411" extrusionOk="0">
                  <a:moveTo>
                    <a:pt x="5700" y="1"/>
                  </a:moveTo>
                  <a:lnTo>
                    <a:pt x="2937" y="115"/>
                  </a:lnTo>
                  <a:cubicBezTo>
                    <a:pt x="2226" y="145"/>
                    <a:pt x="1595" y="442"/>
                    <a:pt x="1217" y="894"/>
                  </a:cubicBezTo>
                  <a:cubicBezTo>
                    <a:pt x="1188" y="901"/>
                    <a:pt x="987" y="945"/>
                    <a:pt x="754" y="945"/>
                  </a:cubicBezTo>
                  <a:cubicBezTo>
                    <a:pt x="458" y="945"/>
                    <a:pt x="111" y="874"/>
                    <a:pt x="1" y="567"/>
                  </a:cubicBezTo>
                  <a:lnTo>
                    <a:pt x="1" y="567"/>
                  </a:lnTo>
                  <a:cubicBezTo>
                    <a:pt x="1" y="568"/>
                    <a:pt x="167" y="1478"/>
                    <a:pt x="715" y="1478"/>
                  </a:cubicBezTo>
                  <a:cubicBezTo>
                    <a:pt x="778" y="1478"/>
                    <a:pt x="846" y="1466"/>
                    <a:pt x="919" y="1439"/>
                  </a:cubicBezTo>
                  <a:lnTo>
                    <a:pt x="919" y="1439"/>
                  </a:lnTo>
                  <a:lnTo>
                    <a:pt x="686" y="2366"/>
                  </a:lnTo>
                  <a:lnTo>
                    <a:pt x="552" y="2979"/>
                  </a:lnTo>
                  <a:lnTo>
                    <a:pt x="161" y="3398"/>
                  </a:lnTo>
                  <a:cubicBezTo>
                    <a:pt x="80" y="3470"/>
                    <a:pt x="64" y="3591"/>
                    <a:pt x="126" y="3684"/>
                  </a:cubicBezTo>
                  <a:lnTo>
                    <a:pt x="627" y="4410"/>
                  </a:lnTo>
                  <a:cubicBezTo>
                    <a:pt x="807" y="4257"/>
                    <a:pt x="862" y="3991"/>
                    <a:pt x="776" y="3771"/>
                  </a:cubicBezTo>
                  <a:lnTo>
                    <a:pt x="1024" y="3578"/>
                  </a:lnTo>
                  <a:cubicBezTo>
                    <a:pt x="1242" y="3411"/>
                    <a:pt x="1439" y="3222"/>
                    <a:pt x="1615" y="3014"/>
                  </a:cubicBezTo>
                  <a:cubicBezTo>
                    <a:pt x="1633" y="2994"/>
                    <a:pt x="1648" y="2976"/>
                    <a:pt x="1666" y="2957"/>
                  </a:cubicBezTo>
                  <a:lnTo>
                    <a:pt x="1980" y="2577"/>
                  </a:lnTo>
                  <a:cubicBezTo>
                    <a:pt x="2135" y="2601"/>
                    <a:pt x="2294" y="2621"/>
                    <a:pt x="2452" y="2638"/>
                  </a:cubicBezTo>
                  <a:cubicBezTo>
                    <a:pt x="2831" y="2680"/>
                    <a:pt x="3211" y="2701"/>
                    <a:pt x="3592" y="2701"/>
                  </a:cubicBezTo>
                  <a:cubicBezTo>
                    <a:pt x="4065" y="2701"/>
                    <a:pt x="4538" y="2669"/>
                    <a:pt x="5008" y="2603"/>
                  </a:cubicBezTo>
                  <a:cubicBezTo>
                    <a:pt x="5089" y="2592"/>
                    <a:pt x="5168" y="2583"/>
                    <a:pt x="5247" y="2570"/>
                  </a:cubicBezTo>
                  <a:lnTo>
                    <a:pt x="5316" y="2559"/>
                  </a:lnTo>
                  <a:cubicBezTo>
                    <a:pt x="5454" y="2658"/>
                    <a:pt x="5581" y="2752"/>
                    <a:pt x="5647" y="2812"/>
                  </a:cubicBezTo>
                  <a:cubicBezTo>
                    <a:pt x="5667" y="2831"/>
                    <a:pt x="5704" y="2858"/>
                    <a:pt x="5748" y="2891"/>
                  </a:cubicBezTo>
                  <a:cubicBezTo>
                    <a:pt x="6047" y="3110"/>
                    <a:pt x="6780" y="3585"/>
                    <a:pt x="6982" y="3716"/>
                  </a:cubicBezTo>
                  <a:lnTo>
                    <a:pt x="6980" y="3719"/>
                  </a:lnTo>
                  <a:lnTo>
                    <a:pt x="7237" y="3883"/>
                  </a:lnTo>
                  <a:cubicBezTo>
                    <a:pt x="7267" y="3902"/>
                    <a:pt x="7299" y="3911"/>
                    <a:pt x="7331" y="3911"/>
                  </a:cubicBezTo>
                  <a:cubicBezTo>
                    <a:pt x="7396" y="3911"/>
                    <a:pt x="7458" y="3874"/>
                    <a:pt x="7488" y="3809"/>
                  </a:cubicBezTo>
                  <a:lnTo>
                    <a:pt x="7903" y="3014"/>
                  </a:lnTo>
                  <a:cubicBezTo>
                    <a:pt x="7829" y="2966"/>
                    <a:pt x="7745" y="2942"/>
                    <a:pt x="7661" y="2942"/>
                  </a:cubicBezTo>
                  <a:cubicBezTo>
                    <a:pt x="7553" y="2942"/>
                    <a:pt x="7445" y="2982"/>
                    <a:pt x="7362" y="3060"/>
                  </a:cubicBezTo>
                  <a:lnTo>
                    <a:pt x="6855" y="2684"/>
                  </a:lnTo>
                  <a:cubicBezTo>
                    <a:pt x="6690" y="2557"/>
                    <a:pt x="6609" y="2348"/>
                    <a:pt x="6642" y="2144"/>
                  </a:cubicBezTo>
                  <a:lnTo>
                    <a:pt x="6693" y="1986"/>
                  </a:lnTo>
                  <a:cubicBezTo>
                    <a:pt x="6695" y="1981"/>
                    <a:pt x="6697" y="1975"/>
                    <a:pt x="6699" y="1971"/>
                  </a:cubicBezTo>
                  <a:cubicBezTo>
                    <a:pt x="6706" y="1957"/>
                    <a:pt x="6714" y="1944"/>
                    <a:pt x="6723" y="1929"/>
                  </a:cubicBezTo>
                  <a:lnTo>
                    <a:pt x="6723" y="1929"/>
                  </a:lnTo>
                  <a:lnTo>
                    <a:pt x="6708" y="1931"/>
                  </a:lnTo>
                  <a:lnTo>
                    <a:pt x="7158" y="519"/>
                  </a:lnTo>
                  <a:lnTo>
                    <a:pt x="5700"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6327275" y="970450"/>
              <a:ext cx="34550" cy="20350"/>
            </a:xfrm>
            <a:custGeom>
              <a:avLst/>
              <a:gdLst/>
              <a:ahLst/>
              <a:cxnLst/>
              <a:rect l="l" t="t" r="r" b="b"/>
              <a:pathLst>
                <a:path w="1382" h="814" extrusionOk="0">
                  <a:moveTo>
                    <a:pt x="692" y="1"/>
                  </a:moveTo>
                  <a:cubicBezTo>
                    <a:pt x="310" y="1"/>
                    <a:pt x="0" y="183"/>
                    <a:pt x="0" y="407"/>
                  </a:cubicBezTo>
                  <a:cubicBezTo>
                    <a:pt x="0" y="631"/>
                    <a:pt x="310" y="813"/>
                    <a:pt x="692" y="813"/>
                  </a:cubicBezTo>
                  <a:cubicBezTo>
                    <a:pt x="1072" y="813"/>
                    <a:pt x="1381" y="631"/>
                    <a:pt x="1381" y="407"/>
                  </a:cubicBezTo>
                  <a:cubicBezTo>
                    <a:pt x="1381" y="183"/>
                    <a:pt x="1072" y="1"/>
                    <a:pt x="69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6302950" y="988725"/>
              <a:ext cx="14225" cy="8425"/>
            </a:xfrm>
            <a:custGeom>
              <a:avLst/>
              <a:gdLst/>
              <a:ahLst/>
              <a:cxnLst/>
              <a:rect l="l" t="t" r="r" b="b"/>
              <a:pathLst>
                <a:path w="569" h="337" extrusionOk="0">
                  <a:moveTo>
                    <a:pt x="283" y="1"/>
                  </a:moveTo>
                  <a:cubicBezTo>
                    <a:pt x="127" y="1"/>
                    <a:pt x="0" y="76"/>
                    <a:pt x="0" y="168"/>
                  </a:cubicBezTo>
                  <a:cubicBezTo>
                    <a:pt x="0" y="260"/>
                    <a:pt x="127" y="337"/>
                    <a:pt x="283" y="337"/>
                  </a:cubicBezTo>
                  <a:cubicBezTo>
                    <a:pt x="442" y="337"/>
                    <a:pt x="569" y="260"/>
                    <a:pt x="569" y="168"/>
                  </a:cubicBezTo>
                  <a:cubicBezTo>
                    <a:pt x="569" y="76"/>
                    <a:pt x="442" y="1"/>
                    <a:pt x="28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6337425" y="1005000"/>
              <a:ext cx="14250" cy="8350"/>
            </a:xfrm>
            <a:custGeom>
              <a:avLst/>
              <a:gdLst/>
              <a:ahLst/>
              <a:cxnLst/>
              <a:rect l="l" t="t" r="r" b="b"/>
              <a:pathLst>
                <a:path w="570" h="334" extrusionOk="0">
                  <a:moveTo>
                    <a:pt x="286" y="0"/>
                  </a:moveTo>
                  <a:cubicBezTo>
                    <a:pt x="128" y="0"/>
                    <a:pt x="0" y="75"/>
                    <a:pt x="0" y="167"/>
                  </a:cubicBezTo>
                  <a:cubicBezTo>
                    <a:pt x="0" y="259"/>
                    <a:pt x="128" y="334"/>
                    <a:pt x="286" y="334"/>
                  </a:cubicBezTo>
                  <a:cubicBezTo>
                    <a:pt x="442" y="334"/>
                    <a:pt x="569" y="259"/>
                    <a:pt x="569" y="167"/>
                  </a:cubicBezTo>
                  <a:cubicBezTo>
                    <a:pt x="569" y="75"/>
                    <a:pt x="442" y="0"/>
                    <a:pt x="28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6390250" y="922775"/>
              <a:ext cx="78300" cy="61550"/>
            </a:xfrm>
            <a:custGeom>
              <a:avLst/>
              <a:gdLst/>
              <a:ahLst/>
              <a:cxnLst/>
              <a:rect l="l" t="t" r="r" b="b"/>
              <a:pathLst>
                <a:path w="3132" h="2462" extrusionOk="0">
                  <a:moveTo>
                    <a:pt x="1228" y="1"/>
                  </a:moveTo>
                  <a:cubicBezTo>
                    <a:pt x="1215" y="1"/>
                    <a:pt x="1203" y="1"/>
                    <a:pt x="1190" y="1"/>
                  </a:cubicBezTo>
                  <a:cubicBezTo>
                    <a:pt x="529" y="21"/>
                    <a:pt x="2" y="564"/>
                    <a:pt x="0" y="1225"/>
                  </a:cubicBezTo>
                  <a:lnTo>
                    <a:pt x="0" y="2178"/>
                  </a:lnTo>
                  <a:cubicBezTo>
                    <a:pt x="0" y="2334"/>
                    <a:pt x="127" y="2461"/>
                    <a:pt x="283" y="2461"/>
                  </a:cubicBezTo>
                  <a:lnTo>
                    <a:pt x="2172" y="2461"/>
                  </a:lnTo>
                  <a:cubicBezTo>
                    <a:pt x="2328" y="2461"/>
                    <a:pt x="2455" y="2334"/>
                    <a:pt x="2455" y="2180"/>
                  </a:cubicBezTo>
                  <a:lnTo>
                    <a:pt x="2723" y="2180"/>
                  </a:lnTo>
                  <a:cubicBezTo>
                    <a:pt x="2965" y="2180"/>
                    <a:pt x="3132" y="1938"/>
                    <a:pt x="3048" y="1712"/>
                  </a:cubicBezTo>
                  <a:cubicBezTo>
                    <a:pt x="2965" y="1493"/>
                    <a:pt x="2794" y="1255"/>
                    <a:pt x="2453" y="1150"/>
                  </a:cubicBezTo>
                  <a:cubicBezTo>
                    <a:pt x="2412" y="501"/>
                    <a:pt x="1872" y="1"/>
                    <a:pt x="122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6453550" y="954375"/>
              <a:ext cx="15825" cy="10550"/>
            </a:xfrm>
            <a:custGeom>
              <a:avLst/>
              <a:gdLst/>
              <a:ahLst/>
              <a:cxnLst/>
              <a:rect l="l" t="t" r="r" b="b"/>
              <a:pathLst>
                <a:path w="633" h="422" extrusionOk="0">
                  <a:moveTo>
                    <a:pt x="211" y="0"/>
                  </a:moveTo>
                  <a:cubicBezTo>
                    <a:pt x="95" y="0"/>
                    <a:pt x="0" y="95"/>
                    <a:pt x="0" y="211"/>
                  </a:cubicBezTo>
                  <a:cubicBezTo>
                    <a:pt x="0" y="327"/>
                    <a:pt x="95" y="422"/>
                    <a:pt x="211" y="422"/>
                  </a:cubicBezTo>
                  <a:lnTo>
                    <a:pt x="422" y="422"/>
                  </a:lnTo>
                  <a:cubicBezTo>
                    <a:pt x="538" y="422"/>
                    <a:pt x="633" y="327"/>
                    <a:pt x="633" y="211"/>
                  </a:cubicBezTo>
                  <a:cubicBezTo>
                    <a:pt x="633" y="95"/>
                    <a:pt x="538" y="0"/>
                    <a:pt x="42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6381950" y="960350"/>
              <a:ext cx="45000" cy="33850"/>
            </a:xfrm>
            <a:custGeom>
              <a:avLst/>
              <a:gdLst/>
              <a:ahLst/>
              <a:cxnLst/>
              <a:rect l="l" t="t" r="r" b="b"/>
              <a:pathLst>
                <a:path w="1800" h="1354" extrusionOk="0">
                  <a:moveTo>
                    <a:pt x="330" y="1"/>
                  </a:moveTo>
                  <a:lnTo>
                    <a:pt x="0" y="12"/>
                  </a:lnTo>
                  <a:cubicBezTo>
                    <a:pt x="321" y="1323"/>
                    <a:pt x="1659" y="1353"/>
                    <a:pt x="1659" y="1353"/>
                  </a:cubicBezTo>
                  <a:lnTo>
                    <a:pt x="1799" y="958"/>
                  </a:lnTo>
                  <a:lnTo>
                    <a:pt x="1799" y="958"/>
                  </a:lnTo>
                  <a:cubicBezTo>
                    <a:pt x="1772" y="960"/>
                    <a:pt x="1746" y="961"/>
                    <a:pt x="1719" y="961"/>
                  </a:cubicBezTo>
                  <a:cubicBezTo>
                    <a:pt x="877" y="961"/>
                    <a:pt x="330" y="1"/>
                    <a:pt x="33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6390250" y="941025"/>
              <a:ext cx="20100" cy="53725"/>
            </a:xfrm>
            <a:custGeom>
              <a:avLst/>
              <a:gdLst/>
              <a:ahLst/>
              <a:cxnLst/>
              <a:rect l="l" t="t" r="r" b="b"/>
              <a:pathLst>
                <a:path w="804" h="2149" extrusionOk="0">
                  <a:moveTo>
                    <a:pt x="402" y="1"/>
                  </a:moveTo>
                  <a:cubicBezTo>
                    <a:pt x="180" y="1"/>
                    <a:pt x="0" y="181"/>
                    <a:pt x="0" y="402"/>
                  </a:cubicBezTo>
                  <a:lnTo>
                    <a:pt x="0" y="1746"/>
                  </a:lnTo>
                  <a:cubicBezTo>
                    <a:pt x="0" y="1968"/>
                    <a:pt x="180" y="2148"/>
                    <a:pt x="402" y="2148"/>
                  </a:cubicBezTo>
                  <a:cubicBezTo>
                    <a:pt x="624" y="2148"/>
                    <a:pt x="804" y="1968"/>
                    <a:pt x="804" y="1746"/>
                  </a:cubicBezTo>
                  <a:lnTo>
                    <a:pt x="804" y="402"/>
                  </a:lnTo>
                  <a:cubicBezTo>
                    <a:pt x="804" y="181"/>
                    <a:pt x="624" y="1"/>
                    <a:pt x="40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6438325" y="977650"/>
              <a:ext cx="7050" cy="10075"/>
            </a:xfrm>
            <a:custGeom>
              <a:avLst/>
              <a:gdLst/>
              <a:ahLst/>
              <a:cxnLst/>
              <a:rect l="l" t="t" r="r" b="b"/>
              <a:pathLst>
                <a:path w="282" h="403" extrusionOk="0">
                  <a:moveTo>
                    <a:pt x="1" y="0"/>
                  </a:moveTo>
                  <a:lnTo>
                    <a:pt x="1" y="262"/>
                  </a:lnTo>
                  <a:cubicBezTo>
                    <a:pt x="1" y="339"/>
                    <a:pt x="62" y="402"/>
                    <a:pt x="141" y="402"/>
                  </a:cubicBezTo>
                  <a:cubicBezTo>
                    <a:pt x="218" y="402"/>
                    <a:pt x="282" y="339"/>
                    <a:pt x="282" y="262"/>
                  </a:cubicBezTo>
                  <a:lnTo>
                    <a:pt x="282"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6433175" y="972550"/>
              <a:ext cx="19125" cy="6275"/>
            </a:xfrm>
            <a:custGeom>
              <a:avLst/>
              <a:gdLst/>
              <a:ahLst/>
              <a:cxnLst/>
              <a:rect l="l" t="t" r="r" b="b"/>
              <a:pathLst>
                <a:path w="765" h="251" extrusionOk="0">
                  <a:moveTo>
                    <a:pt x="40" y="0"/>
                  </a:moveTo>
                  <a:cubicBezTo>
                    <a:pt x="18" y="2"/>
                    <a:pt x="0" y="20"/>
                    <a:pt x="0" y="42"/>
                  </a:cubicBezTo>
                  <a:lnTo>
                    <a:pt x="0" y="70"/>
                  </a:lnTo>
                  <a:cubicBezTo>
                    <a:pt x="3" y="169"/>
                    <a:pt x="86" y="250"/>
                    <a:pt x="187" y="250"/>
                  </a:cubicBezTo>
                  <a:lnTo>
                    <a:pt x="725" y="244"/>
                  </a:lnTo>
                  <a:cubicBezTo>
                    <a:pt x="747" y="242"/>
                    <a:pt x="765" y="224"/>
                    <a:pt x="765" y="202"/>
                  </a:cubicBezTo>
                  <a:cubicBezTo>
                    <a:pt x="762" y="180"/>
                    <a:pt x="745" y="163"/>
                    <a:pt x="723" y="163"/>
                  </a:cubicBezTo>
                  <a:lnTo>
                    <a:pt x="187" y="169"/>
                  </a:lnTo>
                  <a:lnTo>
                    <a:pt x="185" y="169"/>
                  </a:lnTo>
                  <a:cubicBezTo>
                    <a:pt x="128" y="169"/>
                    <a:pt x="82" y="123"/>
                    <a:pt x="82" y="68"/>
                  </a:cubicBezTo>
                  <a:lnTo>
                    <a:pt x="82" y="40"/>
                  </a:lnTo>
                  <a:cubicBezTo>
                    <a:pt x="79" y="18"/>
                    <a:pt x="62" y="0"/>
                    <a:pt x="4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6427300" y="947550"/>
              <a:ext cx="8375" cy="5750"/>
            </a:xfrm>
            <a:custGeom>
              <a:avLst/>
              <a:gdLst/>
              <a:ahLst/>
              <a:cxnLst/>
              <a:rect l="l" t="t" r="r" b="b"/>
              <a:pathLst>
                <a:path w="335" h="230" extrusionOk="0">
                  <a:moveTo>
                    <a:pt x="127" y="0"/>
                  </a:moveTo>
                  <a:cubicBezTo>
                    <a:pt x="100" y="0"/>
                    <a:pt x="72" y="6"/>
                    <a:pt x="47" y="18"/>
                  </a:cubicBezTo>
                  <a:cubicBezTo>
                    <a:pt x="7" y="40"/>
                    <a:pt x="0" y="71"/>
                    <a:pt x="16" y="89"/>
                  </a:cubicBezTo>
                  <a:cubicBezTo>
                    <a:pt x="33" y="108"/>
                    <a:pt x="55" y="122"/>
                    <a:pt x="79" y="130"/>
                  </a:cubicBezTo>
                  <a:cubicBezTo>
                    <a:pt x="104" y="141"/>
                    <a:pt x="130" y="152"/>
                    <a:pt x="150" y="163"/>
                  </a:cubicBezTo>
                  <a:cubicBezTo>
                    <a:pt x="172" y="174"/>
                    <a:pt x="196" y="188"/>
                    <a:pt x="218" y="201"/>
                  </a:cubicBezTo>
                  <a:cubicBezTo>
                    <a:pt x="240" y="216"/>
                    <a:pt x="264" y="227"/>
                    <a:pt x="288" y="229"/>
                  </a:cubicBezTo>
                  <a:cubicBezTo>
                    <a:pt x="312" y="229"/>
                    <a:pt x="334" y="207"/>
                    <a:pt x="330" y="166"/>
                  </a:cubicBezTo>
                  <a:cubicBezTo>
                    <a:pt x="319" y="104"/>
                    <a:pt x="279" y="51"/>
                    <a:pt x="222" y="25"/>
                  </a:cubicBezTo>
                  <a:cubicBezTo>
                    <a:pt x="193" y="8"/>
                    <a:pt x="160" y="0"/>
                    <a:pt x="12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6428275" y="954100"/>
              <a:ext cx="2725" cy="4950"/>
            </a:xfrm>
            <a:custGeom>
              <a:avLst/>
              <a:gdLst/>
              <a:ahLst/>
              <a:cxnLst/>
              <a:rect l="l" t="t" r="r" b="b"/>
              <a:pathLst>
                <a:path w="109" h="198" extrusionOk="0">
                  <a:moveTo>
                    <a:pt x="57" y="0"/>
                  </a:moveTo>
                  <a:cubicBezTo>
                    <a:pt x="32" y="0"/>
                    <a:pt x="10" y="21"/>
                    <a:pt x="8" y="46"/>
                  </a:cubicBezTo>
                  <a:lnTo>
                    <a:pt x="3" y="147"/>
                  </a:lnTo>
                  <a:cubicBezTo>
                    <a:pt x="1" y="174"/>
                    <a:pt x="23" y="198"/>
                    <a:pt x="49" y="198"/>
                  </a:cubicBezTo>
                  <a:cubicBezTo>
                    <a:pt x="51" y="198"/>
                    <a:pt x="52" y="198"/>
                    <a:pt x="53" y="198"/>
                  </a:cubicBezTo>
                  <a:cubicBezTo>
                    <a:pt x="80" y="198"/>
                    <a:pt x="100" y="177"/>
                    <a:pt x="102" y="152"/>
                  </a:cubicBezTo>
                  <a:lnTo>
                    <a:pt x="106" y="53"/>
                  </a:lnTo>
                  <a:cubicBezTo>
                    <a:pt x="109" y="24"/>
                    <a:pt x="87" y="2"/>
                    <a:pt x="60" y="0"/>
                  </a:cubicBezTo>
                  <a:cubicBezTo>
                    <a:pt x="59" y="0"/>
                    <a:pt x="58" y="0"/>
                    <a:pt x="5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5814400" y="521150"/>
              <a:ext cx="105175" cy="85100"/>
            </a:xfrm>
            <a:custGeom>
              <a:avLst/>
              <a:gdLst/>
              <a:ahLst/>
              <a:cxnLst/>
              <a:rect l="l" t="t" r="r" b="b"/>
              <a:pathLst>
                <a:path w="4207" h="3404" extrusionOk="0">
                  <a:moveTo>
                    <a:pt x="1020" y="1"/>
                  </a:moveTo>
                  <a:cubicBezTo>
                    <a:pt x="968" y="1"/>
                    <a:pt x="943" y="67"/>
                    <a:pt x="914" y="138"/>
                  </a:cubicBezTo>
                  <a:cubicBezTo>
                    <a:pt x="822" y="366"/>
                    <a:pt x="840" y="647"/>
                    <a:pt x="855" y="889"/>
                  </a:cubicBezTo>
                  <a:cubicBezTo>
                    <a:pt x="877" y="1242"/>
                    <a:pt x="901" y="1629"/>
                    <a:pt x="699" y="1921"/>
                  </a:cubicBezTo>
                  <a:cubicBezTo>
                    <a:pt x="587" y="2086"/>
                    <a:pt x="416" y="2198"/>
                    <a:pt x="271" y="2336"/>
                  </a:cubicBezTo>
                  <a:cubicBezTo>
                    <a:pt x="128" y="2472"/>
                    <a:pt x="1" y="2657"/>
                    <a:pt x="23" y="2854"/>
                  </a:cubicBezTo>
                  <a:cubicBezTo>
                    <a:pt x="45" y="3043"/>
                    <a:pt x="198" y="3195"/>
                    <a:pt x="374" y="3267"/>
                  </a:cubicBezTo>
                  <a:cubicBezTo>
                    <a:pt x="550" y="3342"/>
                    <a:pt x="743" y="3351"/>
                    <a:pt x="932" y="3357"/>
                  </a:cubicBezTo>
                  <a:lnTo>
                    <a:pt x="1597" y="3386"/>
                  </a:lnTo>
                  <a:cubicBezTo>
                    <a:pt x="1816" y="3395"/>
                    <a:pt x="2035" y="3404"/>
                    <a:pt x="2254" y="3404"/>
                  </a:cubicBezTo>
                  <a:cubicBezTo>
                    <a:pt x="2510" y="3404"/>
                    <a:pt x="2765" y="3392"/>
                    <a:pt x="3018" y="3355"/>
                  </a:cubicBezTo>
                  <a:cubicBezTo>
                    <a:pt x="3343" y="3309"/>
                    <a:pt x="3679" y="3208"/>
                    <a:pt x="3894" y="2962"/>
                  </a:cubicBezTo>
                  <a:cubicBezTo>
                    <a:pt x="4145" y="2676"/>
                    <a:pt x="4173" y="2266"/>
                    <a:pt x="4189" y="1886"/>
                  </a:cubicBezTo>
                  <a:cubicBezTo>
                    <a:pt x="4197" y="1668"/>
                    <a:pt x="4206" y="1447"/>
                    <a:pt x="4147" y="1240"/>
                  </a:cubicBezTo>
                  <a:cubicBezTo>
                    <a:pt x="4090" y="1038"/>
                    <a:pt x="3969" y="860"/>
                    <a:pt x="3844" y="693"/>
                  </a:cubicBezTo>
                  <a:cubicBezTo>
                    <a:pt x="3769" y="592"/>
                    <a:pt x="3688" y="491"/>
                    <a:pt x="3580" y="425"/>
                  </a:cubicBezTo>
                  <a:cubicBezTo>
                    <a:pt x="3451" y="344"/>
                    <a:pt x="3295" y="320"/>
                    <a:pt x="3141" y="302"/>
                  </a:cubicBezTo>
                  <a:cubicBezTo>
                    <a:pt x="2853" y="267"/>
                    <a:pt x="2566" y="263"/>
                    <a:pt x="2279" y="263"/>
                  </a:cubicBezTo>
                  <a:cubicBezTo>
                    <a:pt x="2175" y="263"/>
                    <a:pt x="2072" y="263"/>
                    <a:pt x="1968" y="263"/>
                  </a:cubicBezTo>
                  <a:cubicBezTo>
                    <a:pt x="1746" y="263"/>
                    <a:pt x="1524" y="261"/>
                    <a:pt x="1303" y="243"/>
                  </a:cubicBezTo>
                  <a:cubicBezTo>
                    <a:pt x="1075" y="225"/>
                    <a:pt x="1230" y="135"/>
                    <a:pt x="1092" y="32"/>
                  </a:cubicBezTo>
                  <a:cubicBezTo>
                    <a:pt x="1063" y="10"/>
                    <a:pt x="1040" y="1"/>
                    <a:pt x="102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5860900" y="689450"/>
              <a:ext cx="218325" cy="321375"/>
            </a:xfrm>
            <a:custGeom>
              <a:avLst/>
              <a:gdLst/>
              <a:ahLst/>
              <a:cxnLst/>
              <a:rect l="l" t="t" r="r" b="b"/>
              <a:pathLst>
                <a:path w="8733" h="12855" extrusionOk="0">
                  <a:moveTo>
                    <a:pt x="2208" y="1"/>
                  </a:moveTo>
                  <a:lnTo>
                    <a:pt x="829" y="886"/>
                  </a:lnTo>
                  <a:lnTo>
                    <a:pt x="1" y="1415"/>
                  </a:lnTo>
                  <a:cubicBezTo>
                    <a:pt x="220" y="1834"/>
                    <a:pt x="466" y="2239"/>
                    <a:pt x="734" y="2630"/>
                  </a:cubicBezTo>
                  <a:cubicBezTo>
                    <a:pt x="1549" y="3813"/>
                    <a:pt x="2568" y="4841"/>
                    <a:pt x="3745" y="5671"/>
                  </a:cubicBezTo>
                  <a:cubicBezTo>
                    <a:pt x="4086" y="5911"/>
                    <a:pt x="4444" y="6137"/>
                    <a:pt x="4747" y="6427"/>
                  </a:cubicBezTo>
                  <a:cubicBezTo>
                    <a:pt x="5535" y="7184"/>
                    <a:pt x="5441" y="7696"/>
                    <a:pt x="5658" y="8610"/>
                  </a:cubicBezTo>
                  <a:cubicBezTo>
                    <a:pt x="5858" y="9462"/>
                    <a:pt x="6326" y="10659"/>
                    <a:pt x="8026" y="12725"/>
                  </a:cubicBezTo>
                  <a:cubicBezTo>
                    <a:pt x="8059" y="12767"/>
                    <a:pt x="8094" y="12811"/>
                    <a:pt x="8131" y="12855"/>
                  </a:cubicBezTo>
                  <a:cubicBezTo>
                    <a:pt x="8333" y="12826"/>
                    <a:pt x="8533" y="12789"/>
                    <a:pt x="8733" y="12745"/>
                  </a:cubicBezTo>
                  <a:cubicBezTo>
                    <a:pt x="8636" y="12372"/>
                    <a:pt x="8476" y="12016"/>
                    <a:pt x="8390" y="11636"/>
                  </a:cubicBezTo>
                  <a:cubicBezTo>
                    <a:pt x="8217" y="10880"/>
                    <a:pt x="8037" y="10125"/>
                    <a:pt x="7874" y="9365"/>
                  </a:cubicBezTo>
                  <a:cubicBezTo>
                    <a:pt x="7731" y="8862"/>
                    <a:pt x="7602" y="8355"/>
                    <a:pt x="7487" y="7843"/>
                  </a:cubicBezTo>
                  <a:cubicBezTo>
                    <a:pt x="7446" y="7657"/>
                    <a:pt x="7406" y="7470"/>
                    <a:pt x="7369" y="7283"/>
                  </a:cubicBezTo>
                  <a:cubicBezTo>
                    <a:pt x="7263" y="6756"/>
                    <a:pt x="7173" y="6220"/>
                    <a:pt x="6974" y="5720"/>
                  </a:cubicBezTo>
                  <a:cubicBezTo>
                    <a:pt x="6800" y="5289"/>
                    <a:pt x="6550" y="4894"/>
                    <a:pt x="6286" y="4514"/>
                  </a:cubicBezTo>
                  <a:cubicBezTo>
                    <a:pt x="5682" y="3644"/>
                    <a:pt x="4995" y="2836"/>
                    <a:pt x="4233" y="2100"/>
                  </a:cubicBezTo>
                  <a:cubicBezTo>
                    <a:pt x="3530" y="1424"/>
                    <a:pt x="2761" y="802"/>
                    <a:pt x="220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5791675" y="692650"/>
              <a:ext cx="90725" cy="361725"/>
            </a:xfrm>
            <a:custGeom>
              <a:avLst/>
              <a:gdLst/>
              <a:ahLst/>
              <a:cxnLst/>
              <a:rect l="l" t="t" r="r" b="b"/>
              <a:pathLst>
                <a:path w="3629" h="14469" extrusionOk="0">
                  <a:moveTo>
                    <a:pt x="1781" y="0"/>
                  </a:moveTo>
                  <a:cubicBezTo>
                    <a:pt x="385" y="3013"/>
                    <a:pt x="1011" y="6523"/>
                    <a:pt x="618" y="9826"/>
                  </a:cubicBezTo>
                  <a:cubicBezTo>
                    <a:pt x="607" y="9931"/>
                    <a:pt x="591" y="10039"/>
                    <a:pt x="576" y="10144"/>
                  </a:cubicBezTo>
                  <a:cubicBezTo>
                    <a:pt x="385" y="11499"/>
                    <a:pt x="0" y="12859"/>
                    <a:pt x="121" y="14216"/>
                  </a:cubicBezTo>
                  <a:cubicBezTo>
                    <a:pt x="128" y="14299"/>
                    <a:pt x="137" y="14383"/>
                    <a:pt x="148" y="14468"/>
                  </a:cubicBezTo>
                  <a:cubicBezTo>
                    <a:pt x="312" y="14449"/>
                    <a:pt x="477" y="14429"/>
                    <a:pt x="642" y="14409"/>
                  </a:cubicBezTo>
                  <a:lnTo>
                    <a:pt x="668" y="14407"/>
                  </a:lnTo>
                  <a:cubicBezTo>
                    <a:pt x="1098" y="13028"/>
                    <a:pt x="2047" y="11868"/>
                    <a:pt x="2596" y="10533"/>
                  </a:cubicBezTo>
                  <a:cubicBezTo>
                    <a:pt x="2616" y="10482"/>
                    <a:pt x="2636" y="10430"/>
                    <a:pt x="2656" y="10379"/>
                  </a:cubicBezTo>
                  <a:cubicBezTo>
                    <a:pt x="3145" y="9103"/>
                    <a:pt x="3224" y="7711"/>
                    <a:pt x="3297" y="6347"/>
                  </a:cubicBezTo>
                  <a:cubicBezTo>
                    <a:pt x="3365" y="5064"/>
                    <a:pt x="3435" y="3782"/>
                    <a:pt x="3503" y="2502"/>
                  </a:cubicBezTo>
                  <a:cubicBezTo>
                    <a:pt x="3534" y="1920"/>
                    <a:pt x="3567" y="1338"/>
                    <a:pt x="3598" y="758"/>
                  </a:cubicBezTo>
                  <a:cubicBezTo>
                    <a:pt x="3607" y="567"/>
                    <a:pt x="3617" y="378"/>
                    <a:pt x="3628" y="189"/>
                  </a:cubicBezTo>
                  <a:lnTo>
                    <a:pt x="1781"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5793200" y="938275"/>
              <a:ext cx="63350" cy="114725"/>
            </a:xfrm>
            <a:custGeom>
              <a:avLst/>
              <a:gdLst/>
              <a:ahLst/>
              <a:cxnLst/>
              <a:rect l="l" t="t" r="r" b="b"/>
              <a:pathLst>
                <a:path w="2534" h="4589" extrusionOk="0">
                  <a:moveTo>
                    <a:pt x="559" y="1"/>
                  </a:moveTo>
                  <a:cubicBezTo>
                    <a:pt x="557" y="31"/>
                    <a:pt x="495" y="108"/>
                    <a:pt x="416" y="280"/>
                  </a:cubicBezTo>
                  <a:cubicBezTo>
                    <a:pt x="370" y="381"/>
                    <a:pt x="328" y="484"/>
                    <a:pt x="293" y="589"/>
                  </a:cubicBezTo>
                  <a:cubicBezTo>
                    <a:pt x="264" y="677"/>
                    <a:pt x="236" y="776"/>
                    <a:pt x="207" y="892"/>
                  </a:cubicBezTo>
                  <a:cubicBezTo>
                    <a:pt x="179" y="1009"/>
                    <a:pt x="150" y="1141"/>
                    <a:pt x="126" y="1285"/>
                  </a:cubicBezTo>
                  <a:cubicBezTo>
                    <a:pt x="58" y="1712"/>
                    <a:pt x="21" y="2142"/>
                    <a:pt x="12" y="2572"/>
                  </a:cubicBezTo>
                  <a:cubicBezTo>
                    <a:pt x="1" y="2919"/>
                    <a:pt x="3" y="3315"/>
                    <a:pt x="23" y="3765"/>
                  </a:cubicBezTo>
                  <a:cubicBezTo>
                    <a:pt x="23" y="3769"/>
                    <a:pt x="23" y="3774"/>
                    <a:pt x="25" y="3776"/>
                  </a:cubicBezTo>
                  <a:cubicBezTo>
                    <a:pt x="25" y="3785"/>
                    <a:pt x="25" y="3791"/>
                    <a:pt x="25" y="3800"/>
                  </a:cubicBezTo>
                  <a:cubicBezTo>
                    <a:pt x="34" y="3987"/>
                    <a:pt x="45" y="4184"/>
                    <a:pt x="62" y="4393"/>
                  </a:cubicBezTo>
                  <a:lnTo>
                    <a:pt x="583" y="4588"/>
                  </a:lnTo>
                  <a:cubicBezTo>
                    <a:pt x="589" y="4586"/>
                    <a:pt x="600" y="4584"/>
                    <a:pt x="609" y="4584"/>
                  </a:cubicBezTo>
                  <a:cubicBezTo>
                    <a:pt x="638" y="4490"/>
                    <a:pt x="671" y="4395"/>
                    <a:pt x="704" y="4303"/>
                  </a:cubicBezTo>
                  <a:cubicBezTo>
                    <a:pt x="873" y="3840"/>
                    <a:pt x="1097" y="3400"/>
                    <a:pt x="1336" y="2970"/>
                  </a:cubicBezTo>
                  <a:cubicBezTo>
                    <a:pt x="1523" y="2629"/>
                    <a:pt x="1720" y="2291"/>
                    <a:pt x="1912" y="1953"/>
                  </a:cubicBezTo>
                  <a:cubicBezTo>
                    <a:pt x="1927" y="1929"/>
                    <a:pt x="1940" y="1903"/>
                    <a:pt x="1955" y="1878"/>
                  </a:cubicBezTo>
                  <a:cubicBezTo>
                    <a:pt x="2013" y="1773"/>
                    <a:pt x="2072" y="1668"/>
                    <a:pt x="2127" y="1562"/>
                  </a:cubicBezTo>
                  <a:cubicBezTo>
                    <a:pt x="2131" y="1558"/>
                    <a:pt x="2133" y="1553"/>
                    <a:pt x="2136" y="1549"/>
                  </a:cubicBezTo>
                  <a:cubicBezTo>
                    <a:pt x="2175" y="1474"/>
                    <a:pt x="2215" y="1397"/>
                    <a:pt x="2254" y="1321"/>
                  </a:cubicBezTo>
                  <a:cubicBezTo>
                    <a:pt x="2265" y="1296"/>
                    <a:pt x="2278" y="1272"/>
                    <a:pt x="2291" y="1244"/>
                  </a:cubicBezTo>
                  <a:cubicBezTo>
                    <a:pt x="2327" y="1173"/>
                    <a:pt x="2360" y="1101"/>
                    <a:pt x="2395" y="1026"/>
                  </a:cubicBezTo>
                  <a:cubicBezTo>
                    <a:pt x="2412" y="989"/>
                    <a:pt x="2430" y="947"/>
                    <a:pt x="2450" y="906"/>
                  </a:cubicBezTo>
                  <a:cubicBezTo>
                    <a:pt x="2478" y="840"/>
                    <a:pt x="2507" y="774"/>
                    <a:pt x="2533" y="708"/>
                  </a:cubicBezTo>
                  <a:lnTo>
                    <a:pt x="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6002275" y="885525"/>
              <a:ext cx="75025" cy="122075"/>
            </a:xfrm>
            <a:custGeom>
              <a:avLst/>
              <a:gdLst/>
              <a:ahLst/>
              <a:cxnLst/>
              <a:rect l="l" t="t" r="r" b="b"/>
              <a:pathLst>
                <a:path w="3001" h="4883" extrusionOk="0">
                  <a:moveTo>
                    <a:pt x="1832" y="0"/>
                  </a:moveTo>
                  <a:lnTo>
                    <a:pt x="1" y="769"/>
                  </a:lnTo>
                  <a:cubicBezTo>
                    <a:pt x="21" y="854"/>
                    <a:pt x="43" y="940"/>
                    <a:pt x="69" y="1030"/>
                  </a:cubicBezTo>
                  <a:cubicBezTo>
                    <a:pt x="91" y="1107"/>
                    <a:pt x="115" y="1186"/>
                    <a:pt x="144" y="1270"/>
                  </a:cubicBezTo>
                  <a:cubicBezTo>
                    <a:pt x="183" y="1395"/>
                    <a:pt x="236" y="1527"/>
                    <a:pt x="291" y="1667"/>
                  </a:cubicBezTo>
                  <a:cubicBezTo>
                    <a:pt x="322" y="1744"/>
                    <a:pt x="354" y="1821"/>
                    <a:pt x="392" y="1900"/>
                  </a:cubicBezTo>
                  <a:cubicBezTo>
                    <a:pt x="587" y="2330"/>
                    <a:pt x="868" y="2835"/>
                    <a:pt x="1277" y="3437"/>
                  </a:cubicBezTo>
                  <a:cubicBezTo>
                    <a:pt x="1571" y="3868"/>
                    <a:pt x="1929" y="4346"/>
                    <a:pt x="2371" y="4882"/>
                  </a:cubicBezTo>
                  <a:lnTo>
                    <a:pt x="3001" y="4702"/>
                  </a:lnTo>
                  <a:cubicBezTo>
                    <a:pt x="2990" y="4652"/>
                    <a:pt x="2983" y="4603"/>
                    <a:pt x="2972" y="4555"/>
                  </a:cubicBezTo>
                  <a:cubicBezTo>
                    <a:pt x="2924" y="4311"/>
                    <a:pt x="2876" y="4065"/>
                    <a:pt x="2821" y="3824"/>
                  </a:cubicBezTo>
                  <a:cubicBezTo>
                    <a:pt x="2748" y="3503"/>
                    <a:pt x="2678" y="3182"/>
                    <a:pt x="2597" y="2864"/>
                  </a:cubicBezTo>
                  <a:cubicBezTo>
                    <a:pt x="2577" y="2778"/>
                    <a:pt x="2555" y="2693"/>
                    <a:pt x="2533" y="2607"/>
                  </a:cubicBezTo>
                  <a:cubicBezTo>
                    <a:pt x="2445" y="2280"/>
                    <a:pt x="2283" y="1937"/>
                    <a:pt x="2234" y="1606"/>
                  </a:cubicBezTo>
                  <a:cubicBezTo>
                    <a:pt x="2234" y="1597"/>
                    <a:pt x="2234" y="1586"/>
                    <a:pt x="2237" y="1577"/>
                  </a:cubicBezTo>
                  <a:cubicBezTo>
                    <a:pt x="2193" y="1430"/>
                    <a:pt x="2151" y="1281"/>
                    <a:pt x="2111" y="1133"/>
                  </a:cubicBezTo>
                  <a:cubicBezTo>
                    <a:pt x="2078" y="1019"/>
                    <a:pt x="2050" y="907"/>
                    <a:pt x="2024" y="795"/>
                  </a:cubicBezTo>
                  <a:cubicBezTo>
                    <a:pt x="1995" y="696"/>
                    <a:pt x="1971" y="598"/>
                    <a:pt x="1947" y="501"/>
                  </a:cubicBezTo>
                  <a:cubicBezTo>
                    <a:pt x="1923" y="395"/>
                    <a:pt x="1898" y="290"/>
                    <a:pt x="1874" y="185"/>
                  </a:cubicBezTo>
                  <a:cubicBezTo>
                    <a:pt x="1861" y="123"/>
                    <a:pt x="1846" y="62"/>
                    <a:pt x="18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6004050" y="890125"/>
              <a:ext cx="46950" cy="27100"/>
            </a:xfrm>
            <a:custGeom>
              <a:avLst/>
              <a:gdLst/>
              <a:ahLst/>
              <a:cxnLst/>
              <a:rect l="l" t="t" r="r" b="b"/>
              <a:pathLst>
                <a:path w="1878" h="1084" extrusionOk="0">
                  <a:moveTo>
                    <a:pt x="1805" y="1"/>
                  </a:moveTo>
                  <a:cubicBezTo>
                    <a:pt x="1548" y="124"/>
                    <a:pt x="1300" y="266"/>
                    <a:pt x="1050" y="383"/>
                  </a:cubicBezTo>
                  <a:cubicBezTo>
                    <a:pt x="705" y="543"/>
                    <a:pt x="345" y="684"/>
                    <a:pt x="0" y="846"/>
                  </a:cubicBezTo>
                  <a:cubicBezTo>
                    <a:pt x="22" y="921"/>
                    <a:pt x="44" y="1000"/>
                    <a:pt x="73" y="1083"/>
                  </a:cubicBezTo>
                  <a:cubicBezTo>
                    <a:pt x="422" y="969"/>
                    <a:pt x="762" y="818"/>
                    <a:pt x="1096" y="668"/>
                  </a:cubicBezTo>
                  <a:cubicBezTo>
                    <a:pt x="1346" y="556"/>
                    <a:pt x="1619" y="449"/>
                    <a:pt x="1878" y="315"/>
                  </a:cubicBezTo>
                  <a:cubicBezTo>
                    <a:pt x="1852" y="209"/>
                    <a:pt x="1827" y="106"/>
                    <a:pt x="180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6009525" y="905350"/>
              <a:ext cx="45550" cy="27675"/>
            </a:xfrm>
            <a:custGeom>
              <a:avLst/>
              <a:gdLst/>
              <a:ahLst/>
              <a:cxnLst/>
              <a:rect l="l" t="t" r="r" b="b"/>
              <a:pathLst>
                <a:path w="1822" h="1107" extrusionOk="0">
                  <a:moveTo>
                    <a:pt x="1734" y="0"/>
                  </a:moveTo>
                  <a:cubicBezTo>
                    <a:pt x="1470" y="130"/>
                    <a:pt x="1213" y="277"/>
                    <a:pt x="956" y="406"/>
                  </a:cubicBezTo>
                  <a:cubicBezTo>
                    <a:pt x="640" y="564"/>
                    <a:pt x="319" y="718"/>
                    <a:pt x="1" y="874"/>
                  </a:cubicBezTo>
                  <a:cubicBezTo>
                    <a:pt x="32" y="949"/>
                    <a:pt x="67" y="1026"/>
                    <a:pt x="102" y="1107"/>
                  </a:cubicBezTo>
                  <a:cubicBezTo>
                    <a:pt x="407" y="986"/>
                    <a:pt x="710" y="852"/>
                    <a:pt x="1011" y="716"/>
                  </a:cubicBezTo>
                  <a:cubicBezTo>
                    <a:pt x="1277" y="595"/>
                    <a:pt x="1556" y="477"/>
                    <a:pt x="1821" y="340"/>
                  </a:cubicBezTo>
                  <a:cubicBezTo>
                    <a:pt x="1791" y="226"/>
                    <a:pt x="1760" y="114"/>
                    <a:pt x="1734"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5800500" y="945250"/>
              <a:ext cx="53950" cy="24125"/>
            </a:xfrm>
            <a:custGeom>
              <a:avLst/>
              <a:gdLst/>
              <a:ahLst/>
              <a:cxnLst/>
              <a:rect l="l" t="t" r="r" b="b"/>
              <a:pathLst>
                <a:path w="2158" h="965" extrusionOk="0">
                  <a:moveTo>
                    <a:pt x="124" y="1"/>
                  </a:moveTo>
                  <a:cubicBezTo>
                    <a:pt x="76" y="99"/>
                    <a:pt x="36" y="203"/>
                    <a:pt x="1" y="308"/>
                  </a:cubicBezTo>
                  <a:cubicBezTo>
                    <a:pt x="493" y="523"/>
                    <a:pt x="1022" y="675"/>
                    <a:pt x="1527" y="824"/>
                  </a:cubicBezTo>
                  <a:cubicBezTo>
                    <a:pt x="1679" y="868"/>
                    <a:pt x="1837" y="916"/>
                    <a:pt x="1997" y="965"/>
                  </a:cubicBezTo>
                  <a:cubicBezTo>
                    <a:pt x="2035" y="894"/>
                    <a:pt x="2068" y="822"/>
                    <a:pt x="2103" y="749"/>
                  </a:cubicBezTo>
                  <a:lnTo>
                    <a:pt x="2158" y="627"/>
                  </a:lnTo>
                  <a:cubicBezTo>
                    <a:pt x="2008" y="594"/>
                    <a:pt x="1863" y="556"/>
                    <a:pt x="1721" y="517"/>
                  </a:cubicBezTo>
                  <a:cubicBezTo>
                    <a:pt x="1187" y="365"/>
                    <a:pt x="658" y="159"/>
                    <a:pt x="124"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5796350" y="960575"/>
              <a:ext cx="50250" cy="26550"/>
            </a:xfrm>
            <a:custGeom>
              <a:avLst/>
              <a:gdLst/>
              <a:ahLst/>
              <a:cxnLst/>
              <a:rect l="l" t="t" r="r" b="b"/>
              <a:pathLst>
                <a:path w="2010" h="1062" extrusionOk="0">
                  <a:moveTo>
                    <a:pt x="81" y="0"/>
                  </a:moveTo>
                  <a:cubicBezTo>
                    <a:pt x="53" y="115"/>
                    <a:pt x="26" y="246"/>
                    <a:pt x="0" y="393"/>
                  </a:cubicBezTo>
                  <a:cubicBezTo>
                    <a:pt x="422" y="611"/>
                    <a:pt x="883" y="776"/>
                    <a:pt x="1327" y="918"/>
                  </a:cubicBezTo>
                  <a:cubicBezTo>
                    <a:pt x="1476" y="967"/>
                    <a:pt x="1630" y="1015"/>
                    <a:pt x="1788" y="1061"/>
                  </a:cubicBezTo>
                  <a:cubicBezTo>
                    <a:pt x="1803" y="1037"/>
                    <a:pt x="1816" y="1013"/>
                    <a:pt x="1829" y="986"/>
                  </a:cubicBezTo>
                  <a:cubicBezTo>
                    <a:pt x="1889" y="881"/>
                    <a:pt x="1948" y="776"/>
                    <a:pt x="2003" y="670"/>
                  </a:cubicBezTo>
                  <a:lnTo>
                    <a:pt x="2010" y="657"/>
                  </a:lnTo>
                  <a:cubicBezTo>
                    <a:pt x="1849" y="620"/>
                    <a:pt x="1691" y="580"/>
                    <a:pt x="1535" y="532"/>
                  </a:cubicBezTo>
                  <a:cubicBezTo>
                    <a:pt x="1043" y="385"/>
                    <a:pt x="567" y="174"/>
                    <a:pt x="8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5898300" y="529200"/>
              <a:ext cx="153650" cy="115725"/>
            </a:xfrm>
            <a:custGeom>
              <a:avLst/>
              <a:gdLst/>
              <a:ahLst/>
              <a:cxnLst/>
              <a:rect l="l" t="t" r="r" b="b"/>
              <a:pathLst>
                <a:path w="6146" h="4629" extrusionOk="0">
                  <a:moveTo>
                    <a:pt x="5558" y="1"/>
                  </a:moveTo>
                  <a:cubicBezTo>
                    <a:pt x="5539" y="1"/>
                    <a:pt x="5520" y="4"/>
                    <a:pt x="5502" y="11"/>
                  </a:cubicBezTo>
                  <a:cubicBezTo>
                    <a:pt x="5471" y="29"/>
                    <a:pt x="5449" y="57"/>
                    <a:pt x="5438" y="90"/>
                  </a:cubicBezTo>
                  <a:cubicBezTo>
                    <a:pt x="5300" y="369"/>
                    <a:pt x="5142" y="639"/>
                    <a:pt x="4964" y="894"/>
                  </a:cubicBezTo>
                  <a:cubicBezTo>
                    <a:pt x="4808" y="1125"/>
                    <a:pt x="4625" y="1338"/>
                    <a:pt x="4421" y="1531"/>
                  </a:cubicBezTo>
                  <a:cubicBezTo>
                    <a:pt x="3879" y="2027"/>
                    <a:pt x="3139" y="2304"/>
                    <a:pt x="2385" y="2409"/>
                  </a:cubicBezTo>
                  <a:cubicBezTo>
                    <a:pt x="2105" y="2448"/>
                    <a:pt x="1822" y="2464"/>
                    <a:pt x="1539" y="2464"/>
                  </a:cubicBezTo>
                  <a:cubicBezTo>
                    <a:pt x="1064" y="2464"/>
                    <a:pt x="587" y="2419"/>
                    <a:pt x="117" y="2357"/>
                  </a:cubicBezTo>
                  <a:lnTo>
                    <a:pt x="0" y="4526"/>
                  </a:lnTo>
                  <a:cubicBezTo>
                    <a:pt x="399" y="4593"/>
                    <a:pt x="804" y="4629"/>
                    <a:pt x="1209" y="4629"/>
                  </a:cubicBezTo>
                  <a:cubicBezTo>
                    <a:pt x="1770" y="4629"/>
                    <a:pt x="2330" y="4559"/>
                    <a:pt x="2866" y="4403"/>
                  </a:cubicBezTo>
                  <a:cubicBezTo>
                    <a:pt x="3791" y="4135"/>
                    <a:pt x="4639" y="3606"/>
                    <a:pt x="5186" y="2860"/>
                  </a:cubicBezTo>
                  <a:cubicBezTo>
                    <a:pt x="5754" y="2084"/>
                    <a:pt x="5972" y="1133"/>
                    <a:pt x="6134" y="202"/>
                  </a:cubicBezTo>
                  <a:cubicBezTo>
                    <a:pt x="6141" y="167"/>
                    <a:pt x="6145" y="123"/>
                    <a:pt x="6119" y="97"/>
                  </a:cubicBezTo>
                  <a:cubicBezTo>
                    <a:pt x="6093" y="75"/>
                    <a:pt x="6062" y="62"/>
                    <a:pt x="6027" y="62"/>
                  </a:cubicBezTo>
                  <a:lnTo>
                    <a:pt x="5592" y="5"/>
                  </a:lnTo>
                  <a:cubicBezTo>
                    <a:pt x="5581" y="2"/>
                    <a:pt x="5570" y="1"/>
                    <a:pt x="555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5894175" y="586900"/>
              <a:ext cx="55375" cy="59800"/>
            </a:xfrm>
            <a:custGeom>
              <a:avLst/>
              <a:gdLst/>
              <a:ahLst/>
              <a:cxnLst/>
              <a:rect l="l" t="t" r="r" b="b"/>
              <a:pathLst>
                <a:path w="2215" h="2392" extrusionOk="0">
                  <a:moveTo>
                    <a:pt x="486" y="0"/>
                  </a:moveTo>
                  <a:lnTo>
                    <a:pt x="1" y="404"/>
                  </a:lnTo>
                  <a:lnTo>
                    <a:pt x="1178" y="2392"/>
                  </a:lnTo>
                  <a:cubicBezTo>
                    <a:pt x="2214" y="1931"/>
                    <a:pt x="2012" y="86"/>
                    <a:pt x="2012" y="86"/>
                  </a:cubicBezTo>
                  <a:cubicBezTo>
                    <a:pt x="2012" y="86"/>
                    <a:pt x="543" y="0"/>
                    <a:pt x="48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5855150" y="563775"/>
              <a:ext cx="65800" cy="86225"/>
            </a:xfrm>
            <a:custGeom>
              <a:avLst/>
              <a:gdLst/>
              <a:ahLst/>
              <a:cxnLst/>
              <a:rect l="l" t="t" r="r" b="b"/>
              <a:pathLst>
                <a:path w="2632" h="3449" extrusionOk="0">
                  <a:moveTo>
                    <a:pt x="1120" y="1"/>
                  </a:moveTo>
                  <a:cubicBezTo>
                    <a:pt x="1114" y="196"/>
                    <a:pt x="1076" y="389"/>
                    <a:pt x="1008" y="539"/>
                  </a:cubicBezTo>
                  <a:cubicBezTo>
                    <a:pt x="903" y="769"/>
                    <a:pt x="670" y="822"/>
                    <a:pt x="437" y="844"/>
                  </a:cubicBezTo>
                  <a:cubicBezTo>
                    <a:pt x="279" y="892"/>
                    <a:pt x="106" y="912"/>
                    <a:pt x="0" y="1033"/>
                  </a:cubicBezTo>
                  <a:lnTo>
                    <a:pt x="2622" y="3449"/>
                  </a:lnTo>
                  <a:cubicBezTo>
                    <a:pt x="2631" y="3137"/>
                    <a:pt x="2578" y="2832"/>
                    <a:pt x="2528" y="2524"/>
                  </a:cubicBezTo>
                  <a:lnTo>
                    <a:pt x="2416" y="1870"/>
                  </a:lnTo>
                  <a:cubicBezTo>
                    <a:pt x="2262" y="1665"/>
                    <a:pt x="2161" y="1419"/>
                    <a:pt x="2098" y="1156"/>
                  </a:cubicBezTo>
                  <a:cubicBezTo>
                    <a:pt x="2060" y="987"/>
                    <a:pt x="2034" y="818"/>
                    <a:pt x="2023" y="646"/>
                  </a:cubicBezTo>
                  <a:lnTo>
                    <a:pt x="2023" y="629"/>
                  </a:lnTo>
                  <a:cubicBezTo>
                    <a:pt x="2010" y="471"/>
                    <a:pt x="2010" y="310"/>
                    <a:pt x="2014" y="157"/>
                  </a:cubicBezTo>
                  <a:cubicBezTo>
                    <a:pt x="2016" y="130"/>
                    <a:pt x="2016" y="102"/>
                    <a:pt x="2016" y="75"/>
                  </a:cubicBezTo>
                  <a:cubicBezTo>
                    <a:pt x="2012" y="75"/>
                    <a:pt x="2007" y="73"/>
                    <a:pt x="2005" y="73"/>
                  </a:cubicBezTo>
                  <a:cubicBezTo>
                    <a:pt x="1711" y="29"/>
                    <a:pt x="1417" y="7"/>
                    <a:pt x="112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5808525" y="690775"/>
              <a:ext cx="164350" cy="97725"/>
            </a:xfrm>
            <a:custGeom>
              <a:avLst/>
              <a:gdLst/>
              <a:ahLst/>
              <a:cxnLst/>
              <a:rect l="l" t="t" r="r" b="b"/>
              <a:pathLst>
                <a:path w="6574" h="3909" extrusionOk="0">
                  <a:moveTo>
                    <a:pt x="903" y="0"/>
                  </a:moveTo>
                  <a:cubicBezTo>
                    <a:pt x="486" y="1303"/>
                    <a:pt x="73" y="2596"/>
                    <a:pt x="1" y="3479"/>
                  </a:cubicBezTo>
                  <a:cubicBezTo>
                    <a:pt x="1" y="3479"/>
                    <a:pt x="616" y="3615"/>
                    <a:pt x="1635" y="3787"/>
                  </a:cubicBezTo>
                  <a:cubicBezTo>
                    <a:pt x="2201" y="3883"/>
                    <a:pt x="2742" y="3908"/>
                    <a:pt x="3164" y="3908"/>
                  </a:cubicBezTo>
                  <a:cubicBezTo>
                    <a:pt x="3503" y="3908"/>
                    <a:pt x="3764" y="3892"/>
                    <a:pt x="3901" y="3883"/>
                  </a:cubicBezTo>
                  <a:cubicBezTo>
                    <a:pt x="5911" y="3644"/>
                    <a:pt x="6574" y="2232"/>
                    <a:pt x="6574" y="2232"/>
                  </a:cubicBezTo>
                  <a:cubicBezTo>
                    <a:pt x="6027" y="1847"/>
                    <a:pt x="5322" y="1057"/>
                    <a:pt x="4613" y="251"/>
                  </a:cubicBezTo>
                  <a:lnTo>
                    <a:pt x="903" y="0"/>
                  </a:ln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5813850" y="585000"/>
              <a:ext cx="134600" cy="155425"/>
            </a:xfrm>
            <a:custGeom>
              <a:avLst/>
              <a:gdLst/>
              <a:ahLst/>
              <a:cxnLst/>
              <a:rect l="l" t="t" r="r" b="b"/>
              <a:pathLst>
                <a:path w="5384" h="6217" extrusionOk="0">
                  <a:moveTo>
                    <a:pt x="2144" y="0"/>
                  </a:moveTo>
                  <a:cubicBezTo>
                    <a:pt x="2057" y="0"/>
                    <a:pt x="1962" y="24"/>
                    <a:pt x="1859" y="76"/>
                  </a:cubicBezTo>
                  <a:cubicBezTo>
                    <a:pt x="1009" y="509"/>
                    <a:pt x="1127" y="3081"/>
                    <a:pt x="1127" y="3081"/>
                  </a:cubicBezTo>
                  <a:cubicBezTo>
                    <a:pt x="1009" y="3478"/>
                    <a:pt x="124" y="5507"/>
                    <a:pt x="1" y="5784"/>
                  </a:cubicBezTo>
                  <a:cubicBezTo>
                    <a:pt x="73" y="5763"/>
                    <a:pt x="145" y="5754"/>
                    <a:pt x="216" y="5754"/>
                  </a:cubicBezTo>
                  <a:cubicBezTo>
                    <a:pt x="566" y="5754"/>
                    <a:pt x="901" y="5977"/>
                    <a:pt x="1237" y="6114"/>
                  </a:cubicBezTo>
                  <a:cubicBezTo>
                    <a:pt x="1421" y="6188"/>
                    <a:pt x="1599" y="6216"/>
                    <a:pt x="1775" y="6216"/>
                  </a:cubicBezTo>
                  <a:cubicBezTo>
                    <a:pt x="2267" y="6216"/>
                    <a:pt x="2739" y="5995"/>
                    <a:pt x="3251" y="5960"/>
                  </a:cubicBezTo>
                  <a:cubicBezTo>
                    <a:pt x="3288" y="5957"/>
                    <a:pt x="3325" y="5956"/>
                    <a:pt x="3362" y="5956"/>
                  </a:cubicBezTo>
                  <a:cubicBezTo>
                    <a:pt x="3624" y="5956"/>
                    <a:pt x="3885" y="6013"/>
                    <a:pt x="4147" y="6013"/>
                  </a:cubicBezTo>
                  <a:cubicBezTo>
                    <a:pt x="4190" y="6013"/>
                    <a:pt x="4234" y="6012"/>
                    <a:pt x="4277" y="6008"/>
                  </a:cubicBezTo>
                  <a:cubicBezTo>
                    <a:pt x="4661" y="5973"/>
                    <a:pt x="4955" y="5729"/>
                    <a:pt x="5293" y="5564"/>
                  </a:cubicBezTo>
                  <a:cubicBezTo>
                    <a:pt x="5322" y="5551"/>
                    <a:pt x="5353" y="5540"/>
                    <a:pt x="5383" y="5527"/>
                  </a:cubicBezTo>
                  <a:cubicBezTo>
                    <a:pt x="5036" y="5163"/>
                    <a:pt x="4584" y="4655"/>
                    <a:pt x="4580" y="4502"/>
                  </a:cubicBezTo>
                  <a:cubicBezTo>
                    <a:pt x="4562" y="3968"/>
                    <a:pt x="4507" y="2657"/>
                    <a:pt x="4507" y="2657"/>
                  </a:cubicBezTo>
                  <a:lnTo>
                    <a:pt x="4769" y="2024"/>
                  </a:lnTo>
                  <a:cubicBezTo>
                    <a:pt x="4769" y="2024"/>
                    <a:pt x="4604" y="2009"/>
                    <a:pt x="4397" y="1592"/>
                  </a:cubicBezTo>
                  <a:cubicBezTo>
                    <a:pt x="4193" y="1172"/>
                    <a:pt x="4138" y="1029"/>
                    <a:pt x="4138" y="1029"/>
                  </a:cubicBezTo>
                  <a:cubicBezTo>
                    <a:pt x="4138" y="1029"/>
                    <a:pt x="3789" y="1232"/>
                    <a:pt x="3405" y="1232"/>
                  </a:cubicBezTo>
                  <a:cubicBezTo>
                    <a:pt x="3393" y="1232"/>
                    <a:pt x="3381" y="1232"/>
                    <a:pt x="3370" y="1231"/>
                  </a:cubicBezTo>
                  <a:cubicBezTo>
                    <a:pt x="3018" y="1218"/>
                    <a:pt x="2776" y="0"/>
                    <a:pt x="2144"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5855350" y="585975"/>
              <a:ext cx="175300" cy="132225"/>
            </a:xfrm>
            <a:custGeom>
              <a:avLst/>
              <a:gdLst/>
              <a:ahLst/>
              <a:cxnLst/>
              <a:rect l="l" t="t" r="r" b="b"/>
              <a:pathLst>
                <a:path w="7012" h="5289" extrusionOk="0">
                  <a:moveTo>
                    <a:pt x="506" y="1"/>
                  </a:moveTo>
                  <a:cubicBezTo>
                    <a:pt x="355" y="1"/>
                    <a:pt x="186" y="69"/>
                    <a:pt x="1" y="253"/>
                  </a:cubicBezTo>
                  <a:cubicBezTo>
                    <a:pt x="71" y="1524"/>
                    <a:pt x="750" y="2688"/>
                    <a:pt x="1442" y="3755"/>
                  </a:cubicBezTo>
                  <a:cubicBezTo>
                    <a:pt x="1865" y="4410"/>
                    <a:pt x="2399" y="5082"/>
                    <a:pt x="3161" y="5249"/>
                  </a:cubicBezTo>
                  <a:cubicBezTo>
                    <a:pt x="3285" y="5276"/>
                    <a:pt x="3409" y="5289"/>
                    <a:pt x="3531" y="5289"/>
                  </a:cubicBezTo>
                  <a:cubicBezTo>
                    <a:pt x="4365" y="5289"/>
                    <a:pt x="5150" y="4699"/>
                    <a:pt x="5799" y="4127"/>
                  </a:cubicBezTo>
                  <a:cubicBezTo>
                    <a:pt x="6319" y="3665"/>
                    <a:pt x="6860" y="3151"/>
                    <a:pt x="7011" y="2473"/>
                  </a:cubicBezTo>
                  <a:cubicBezTo>
                    <a:pt x="6975" y="2469"/>
                    <a:pt x="6939" y="2467"/>
                    <a:pt x="6903" y="2467"/>
                  </a:cubicBezTo>
                  <a:cubicBezTo>
                    <a:pt x="6117" y="2467"/>
                    <a:pt x="5548" y="3382"/>
                    <a:pt x="4749" y="3534"/>
                  </a:cubicBezTo>
                  <a:cubicBezTo>
                    <a:pt x="4671" y="3549"/>
                    <a:pt x="4593" y="3556"/>
                    <a:pt x="4515" y="3556"/>
                  </a:cubicBezTo>
                  <a:cubicBezTo>
                    <a:pt x="4066" y="3556"/>
                    <a:pt x="3624" y="3321"/>
                    <a:pt x="3291" y="3006"/>
                  </a:cubicBezTo>
                  <a:cubicBezTo>
                    <a:pt x="2900" y="2640"/>
                    <a:pt x="2623" y="2170"/>
                    <a:pt x="2311" y="1733"/>
                  </a:cubicBezTo>
                  <a:cubicBezTo>
                    <a:pt x="1995" y="1287"/>
                    <a:pt x="1626" y="878"/>
                    <a:pt x="1242" y="487"/>
                  </a:cubicBezTo>
                  <a:cubicBezTo>
                    <a:pt x="1093" y="336"/>
                    <a:pt x="843" y="1"/>
                    <a:pt x="50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5838825" y="496300"/>
              <a:ext cx="84425" cy="75475"/>
            </a:xfrm>
            <a:custGeom>
              <a:avLst/>
              <a:gdLst/>
              <a:ahLst/>
              <a:cxnLst/>
              <a:rect l="l" t="t" r="r" b="b"/>
              <a:pathLst>
                <a:path w="3377" h="3019" extrusionOk="0">
                  <a:moveTo>
                    <a:pt x="2120" y="1"/>
                  </a:moveTo>
                  <a:cubicBezTo>
                    <a:pt x="2070" y="18"/>
                    <a:pt x="2017" y="36"/>
                    <a:pt x="1966" y="56"/>
                  </a:cubicBezTo>
                  <a:cubicBezTo>
                    <a:pt x="1679" y="176"/>
                    <a:pt x="1398" y="310"/>
                    <a:pt x="1123" y="462"/>
                  </a:cubicBezTo>
                  <a:cubicBezTo>
                    <a:pt x="712" y="686"/>
                    <a:pt x="282" y="914"/>
                    <a:pt x="1" y="1292"/>
                  </a:cubicBezTo>
                  <a:cubicBezTo>
                    <a:pt x="23" y="1393"/>
                    <a:pt x="54" y="1492"/>
                    <a:pt x="91" y="1588"/>
                  </a:cubicBezTo>
                  <a:cubicBezTo>
                    <a:pt x="130" y="1687"/>
                    <a:pt x="174" y="1784"/>
                    <a:pt x="225" y="1876"/>
                  </a:cubicBezTo>
                  <a:lnTo>
                    <a:pt x="199" y="1843"/>
                  </a:lnTo>
                  <a:lnTo>
                    <a:pt x="199" y="1843"/>
                  </a:lnTo>
                  <a:cubicBezTo>
                    <a:pt x="322" y="2333"/>
                    <a:pt x="719" y="2733"/>
                    <a:pt x="1193" y="2908"/>
                  </a:cubicBezTo>
                  <a:cubicBezTo>
                    <a:pt x="1398" y="2983"/>
                    <a:pt x="1616" y="3019"/>
                    <a:pt x="1834" y="3019"/>
                  </a:cubicBezTo>
                  <a:cubicBezTo>
                    <a:pt x="2121" y="3019"/>
                    <a:pt x="2409" y="2958"/>
                    <a:pt x="2674" y="2847"/>
                  </a:cubicBezTo>
                  <a:cubicBezTo>
                    <a:pt x="2854" y="2772"/>
                    <a:pt x="3027" y="2673"/>
                    <a:pt x="3152" y="2524"/>
                  </a:cubicBezTo>
                  <a:cubicBezTo>
                    <a:pt x="3188" y="2484"/>
                    <a:pt x="3218" y="2441"/>
                    <a:pt x="3247" y="2392"/>
                  </a:cubicBezTo>
                  <a:cubicBezTo>
                    <a:pt x="3376" y="2080"/>
                    <a:pt x="3359" y="1762"/>
                    <a:pt x="3141" y="1465"/>
                  </a:cubicBezTo>
                  <a:cubicBezTo>
                    <a:pt x="2944" y="1198"/>
                    <a:pt x="2865" y="901"/>
                    <a:pt x="2720" y="605"/>
                  </a:cubicBezTo>
                  <a:cubicBezTo>
                    <a:pt x="2581" y="321"/>
                    <a:pt x="2375" y="152"/>
                    <a:pt x="212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5885975" y="567725"/>
              <a:ext cx="19700" cy="11850"/>
            </a:xfrm>
            <a:custGeom>
              <a:avLst/>
              <a:gdLst/>
              <a:ahLst/>
              <a:cxnLst/>
              <a:rect l="l" t="t" r="r" b="b"/>
              <a:pathLst>
                <a:path w="788" h="474" extrusionOk="0">
                  <a:moveTo>
                    <a:pt x="779" y="1"/>
                  </a:moveTo>
                  <a:cubicBezTo>
                    <a:pt x="642" y="64"/>
                    <a:pt x="495" y="97"/>
                    <a:pt x="345" y="97"/>
                  </a:cubicBezTo>
                  <a:cubicBezTo>
                    <a:pt x="302" y="97"/>
                    <a:pt x="260" y="94"/>
                    <a:pt x="217" y="89"/>
                  </a:cubicBezTo>
                  <a:cubicBezTo>
                    <a:pt x="208" y="87"/>
                    <a:pt x="199" y="87"/>
                    <a:pt x="191" y="87"/>
                  </a:cubicBezTo>
                  <a:cubicBezTo>
                    <a:pt x="0" y="87"/>
                    <a:pt x="243" y="473"/>
                    <a:pt x="721" y="473"/>
                  </a:cubicBezTo>
                  <a:cubicBezTo>
                    <a:pt x="743" y="473"/>
                    <a:pt x="765" y="472"/>
                    <a:pt x="788" y="471"/>
                  </a:cubicBezTo>
                  <a:cubicBezTo>
                    <a:pt x="777" y="313"/>
                    <a:pt x="774" y="155"/>
                    <a:pt x="77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5788600" y="1035300"/>
              <a:ext cx="62175" cy="45600"/>
            </a:xfrm>
            <a:custGeom>
              <a:avLst/>
              <a:gdLst/>
              <a:ahLst/>
              <a:cxnLst/>
              <a:rect l="l" t="t" r="r" b="b"/>
              <a:pathLst>
                <a:path w="2487" h="1824" extrusionOk="0">
                  <a:moveTo>
                    <a:pt x="218" y="0"/>
                  </a:moveTo>
                  <a:cubicBezTo>
                    <a:pt x="200" y="40"/>
                    <a:pt x="134" y="218"/>
                    <a:pt x="77" y="576"/>
                  </a:cubicBezTo>
                  <a:cubicBezTo>
                    <a:pt x="9" y="989"/>
                    <a:pt x="0" y="894"/>
                    <a:pt x="2438" y="1823"/>
                  </a:cubicBezTo>
                  <a:cubicBezTo>
                    <a:pt x="2486" y="1680"/>
                    <a:pt x="2429" y="1520"/>
                    <a:pt x="2333" y="1401"/>
                  </a:cubicBezTo>
                  <a:cubicBezTo>
                    <a:pt x="2236" y="1285"/>
                    <a:pt x="2107" y="1204"/>
                    <a:pt x="1981" y="1120"/>
                  </a:cubicBezTo>
                  <a:cubicBezTo>
                    <a:pt x="1612" y="868"/>
                    <a:pt x="1281" y="571"/>
                    <a:pt x="991" y="233"/>
                  </a:cubicBezTo>
                  <a:cubicBezTo>
                    <a:pt x="940" y="229"/>
                    <a:pt x="892" y="224"/>
                    <a:pt x="857" y="220"/>
                  </a:cubicBezTo>
                  <a:cubicBezTo>
                    <a:pt x="629" y="198"/>
                    <a:pt x="387" y="158"/>
                    <a:pt x="21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6003500" y="631400"/>
              <a:ext cx="43400" cy="40375"/>
            </a:xfrm>
            <a:custGeom>
              <a:avLst/>
              <a:gdLst/>
              <a:ahLst/>
              <a:cxnLst/>
              <a:rect l="l" t="t" r="r" b="b"/>
              <a:pathLst>
                <a:path w="1736" h="1615" extrusionOk="0">
                  <a:moveTo>
                    <a:pt x="1159" y="1"/>
                  </a:moveTo>
                  <a:cubicBezTo>
                    <a:pt x="1060" y="1"/>
                    <a:pt x="592" y="439"/>
                    <a:pt x="389" y="704"/>
                  </a:cubicBezTo>
                  <a:cubicBezTo>
                    <a:pt x="422" y="504"/>
                    <a:pt x="391" y="142"/>
                    <a:pt x="284" y="118"/>
                  </a:cubicBezTo>
                  <a:cubicBezTo>
                    <a:pt x="280" y="117"/>
                    <a:pt x="277" y="117"/>
                    <a:pt x="274" y="117"/>
                  </a:cubicBezTo>
                  <a:cubicBezTo>
                    <a:pt x="174" y="117"/>
                    <a:pt x="106" y="475"/>
                    <a:pt x="112" y="669"/>
                  </a:cubicBezTo>
                  <a:cubicBezTo>
                    <a:pt x="121" y="869"/>
                    <a:pt x="141" y="1086"/>
                    <a:pt x="27" y="1251"/>
                  </a:cubicBezTo>
                  <a:cubicBezTo>
                    <a:pt x="27" y="1251"/>
                    <a:pt x="0" y="1396"/>
                    <a:pt x="66" y="1504"/>
                  </a:cubicBezTo>
                  <a:cubicBezTo>
                    <a:pt x="108" y="1569"/>
                    <a:pt x="180" y="1609"/>
                    <a:pt x="257" y="1613"/>
                  </a:cubicBezTo>
                  <a:cubicBezTo>
                    <a:pt x="266" y="1614"/>
                    <a:pt x="275" y="1614"/>
                    <a:pt x="284" y="1614"/>
                  </a:cubicBezTo>
                  <a:cubicBezTo>
                    <a:pt x="555" y="1614"/>
                    <a:pt x="777" y="1396"/>
                    <a:pt x="1026" y="1282"/>
                  </a:cubicBezTo>
                  <a:cubicBezTo>
                    <a:pt x="1239" y="1185"/>
                    <a:pt x="1645" y="1042"/>
                    <a:pt x="1630" y="948"/>
                  </a:cubicBezTo>
                  <a:cubicBezTo>
                    <a:pt x="1625" y="917"/>
                    <a:pt x="1578" y="906"/>
                    <a:pt x="1511" y="906"/>
                  </a:cubicBezTo>
                  <a:cubicBezTo>
                    <a:pt x="1375" y="906"/>
                    <a:pt x="1155" y="954"/>
                    <a:pt x="1021" y="992"/>
                  </a:cubicBezTo>
                  <a:lnTo>
                    <a:pt x="1419" y="733"/>
                  </a:lnTo>
                  <a:cubicBezTo>
                    <a:pt x="1529" y="662"/>
                    <a:pt x="1735" y="535"/>
                    <a:pt x="1702" y="467"/>
                  </a:cubicBezTo>
                  <a:cubicBezTo>
                    <a:pt x="1696" y="455"/>
                    <a:pt x="1678" y="449"/>
                    <a:pt x="1652" y="449"/>
                  </a:cubicBezTo>
                  <a:cubicBezTo>
                    <a:pt x="1525" y="449"/>
                    <a:pt x="1200" y="570"/>
                    <a:pt x="1028" y="662"/>
                  </a:cubicBezTo>
                  <a:lnTo>
                    <a:pt x="1549" y="138"/>
                  </a:lnTo>
                  <a:cubicBezTo>
                    <a:pt x="1581" y="107"/>
                    <a:pt x="1614" y="61"/>
                    <a:pt x="1588" y="23"/>
                  </a:cubicBezTo>
                  <a:lnTo>
                    <a:pt x="1588" y="23"/>
                  </a:lnTo>
                  <a:cubicBezTo>
                    <a:pt x="1252" y="118"/>
                    <a:pt x="975" y="351"/>
                    <a:pt x="710" y="577"/>
                  </a:cubicBezTo>
                  <a:cubicBezTo>
                    <a:pt x="879" y="397"/>
                    <a:pt x="1228" y="63"/>
                    <a:pt x="1173" y="6"/>
                  </a:cubicBezTo>
                  <a:cubicBezTo>
                    <a:pt x="1170" y="2"/>
                    <a:pt x="1165" y="1"/>
                    <a:pt x="11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5885725" y="537525"/>
              <a:ext cx="8525" cy="6625"/>
            </a:xfrm>
            <a:custGeom>
              <a:avLst/>
              <a:gdLst/>
              <a:ahLst/>
              <a:cxnLst/>
              <a:rect l="l" t="t" r="r" b="b"/>
              <a:pathLst>
                <a:path w="341" h="265" extrusionOk="0">
                  <a:moveTo>
                    <a:pt x="170" y="1"/>
                  </a:moveTo>
                  <a:cubicBezTo>
                    <a:pt x="0" y="1"/>
                    <a:pt x="0" y="264"/>
                    <a:pt x="170" y="264"/>
                  </a:cubicBezTo>
                  <a:cubicBezTo>
                    <a:pt x="341" y="264"/>
                    <a:pt x="341" y="1"/>
                    <a:pt x="17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5906525" y="525450"/>
              <a:ext cx="7450" cy="5750"/>
            </a:xfrm>
            <a:custGeom>
              <a:avLst/>
              <a:gdLst/>
              <a:ahLst/>
              <a:cxnLst/>
              <a:rect l="l" t="t" r="r" b="b"/>
              <a:pathLst>
                <a:path w="298" h="230" extrusionOk="0">
                  <a:moveTo>
                    <a:pt x="148" y="1"/>
                  </a:moveTo>
                  <a:cubicBezTo>
                    <a:pt x="1" y="1"/>
                    <a:pt x="1" y="229"/>
                    <a:pt x="148" y="229"/>
                  </a:cubicBezTo>
                  <a:cubicBezTo>
                    <a:pt x="297" y="229"/>
                    <a:pt x="297" y="1"/>
                    <a:pt x="1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5898900" y="525275"/>
              <a:ext cx="15450" cy="20300"/>
            </a:xfrm>
            <a:custGeom>
              <a:avLst/>
              <a:gdLst/>
              <a:ahLst/>
              <a:cxnLst/>
              <a:rect l="l" t="t" r="r" b="b"/>
              <a:pathLst>
                <a:path w="618" h="812" extrusionOk="0">
                  <a:moveTo>
                    <a:pt x="47" y="0"/>
                  </a:moveTo>
                  <a:cubicBezTo>
                    <a:pt x="23" y="0"/>
                    <a:pt x="0" y="16"/>
                    <a:pt x="3" y="45"/>
                  </a:cubicBezTo>
                  <a:cubicBezTo>
                    <a:pt x="18" y="179"/>
                    <a:pt x="88" y="324"/>
                    <a:pt x="200" y="405"/>
                  </a:cubicBezTo>
                  <a:cubicBezTo>
                    <a:pt x="251" y="443"/>
                    <a:pt x="440" y="476"/>
                    <a:pt x="442" y="546"/>
                  </a:cubicBezTo>
                  <a:cubicBezTo>
                    <a:pt x="444" y="601"/>
                    <a:pt x="282" y="730"/>
                    <a:pt x="246" y="783"/>
                  </a:cubicBezTo>
                  <a:cubicBezTo>
                    <a:pt x="240" y="797"/>
                    <a:pt x="251" y="812"/>
                    <a:pt x="265" y="812"/>
                  </a:cubicBezTo>
                  <a:cubicBezTo>
                    <a:pt x="266" y="812"/>
                    <a:pt x="267" y="812"/>
                    <a:pt x="268" y="812"/>
                  </a:cubicBezTo>
                  <a:cubicBezTo>
                    <a:pt x="378" y="772"/>
                    <a:pt x="618" y="603"/>
                    <a:pt x="550" y="460"/>
                  </a:cubicBezTo>
                  <a:cubicBezTo>
                    <a:pt x="514" y="388"/>
                    <a:pt x="431" y="381"/>
                    <a:pt x="365" y="361"/>
                  </a:cubicBezTo>
                  <a:cubicBezTo>
                    <a:pt x="187" y="309"/>
                    <a:pt x="170" y="159"/>
                    <a:pt x="86" y="21"/>
                  </a:cubicBezTo>
                  <a:cubicBezTo>
                    <a:pt x="77" y="7"/>
                    <a:pt x="62" y="0"/>
                    <a:pt x="47"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5877750" y="527350"/>
              <a:ext cx="12875" cy="8750"/>
            </a:xfrm>
            <a:custGeom>
              <a:avLst/>
              <a:gdLst/>
              <a:ahLst/>
              <a:cxnLst/>
              <a:rect l="l" t="t" r="r" b="b"/>
              <a:pathLst>
                <a:path w="515" h="350" extrusionOk="0">
                  <a:moveTo>
                    <a:pt x="377" y="1"/>
                  </a:moveTo>
                  <a:cubicBezTo>
                    <a:pt x="303" y="1"/>
                    <a:pt x="227" y="28"/>
                    <a:pt x="166" y="63"/>
                  </a:cubicBezTo>
                  <a:cubicBezTo>
                    <a:pt x="73" y="116"/>
                    <a:pt x="14" y="191"/>
                    <a:pt x="1" y="294"/>
                  </a:cubicBezTo>
                  <a:cubicBezTo>
                    <a:pt x="1" y="327"/>
                    <a:pt x="28" y="350"/>
                    <a:pt x="58" y="350"/>
                  </a:cubicBezTo>
                  <a:cubicBezTo>
                    <a:pt x="68" y="350"/>
                    <a:pt x="77" y="347"/>
                    <a:pt x="87" y="342"/>
                  </a:cubicBezTo>
                  <a:cubicBezTo>
                    <a:pt x="142" y="300"/>
                    <a:pt x="192" y="248"/>
                    <a:pt x="251" y="208"/>
                  </a:cubicBezTo>
                  <a:cubicBezTo>
                    <a:pt x="315" y="166"/>
                    <a:pt x="385" y="153"/>
                    <a:pt x="456" y="129"/>
                  </a:cubicBezTo>
                  <a:cubicBezTo>
                    <a:pt x="515" y="111"/>
                    <a:pt x="515" y="30"/>
                    <a:pt x="456" y="13"/>
                  </a:cubicBezTo>
                  <a:cubicBezTo>
                    <a:pt x="430" y="4"/>
                    <a:pt x="404" y="1"/>
                    <a:pt x="37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5900950" y="516375"/>
              <a:ext cx="8675" cy="6725"/>
            </a:xfrm>
            <a:custGeom>
              <a:avLst/>
              <a:gdLst/>
              <a:ahLst/>
              <a:cxnLst/>
              <a:rect l="l" t="t" r="r" b="b"/>
              <a:pathLst>
                <a:path w="347" h="269" extrusionOk="0">
                  <a:moveTo>
                    <a:pt x="219" y="1"/>
                  </a:moveTo>
                  <a:cubicBezTo>
                    <a:pt x="112" y="1"/>
                    <a:pt x="21" y="96"/>
                    <a:pt x="6" y="197"/>
                  </a:cubicBezTo>
                  <a:cubicBezTo>
                    <a:pt x="0" y="236"/>
                    <a:pt x="29" y="269"/>
                    <a:pt x="62" y="269"/>
                  </a:cubicBezTo>
                  <a:cubicBezTo>
                    <a:pt x="76" y="269"/>
                    <a:pt x="90" y="264"/>
                    <a:pt x="103" y="252"/>
                  </a:cubicBezTo>
                  <a:cubicBezTo>
                    <a:pt x="154" y="206"/>
                    <a:pt x="215" y="184"/>
                    <a:pt x="274" y="151"/>
                  </a:cubicBezTo>
                  <a:cubicBezTo>
                    <a:pt x="347" y="109"/>
                    <a:pt x="309" y="6"/>
                    <a:pt x="233" y="1"/>
                  </a:cubicBezTo>
                  <a:cubicBezTo>
                    <a:pt x="228" y="1"/>
                    <a:pt x="223" y="1"/>
                    <a:pt x="2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5897100" y="547750"/>
              <a:ext cx="17975" cy="12175"/>
            </a:xfrm>
            <a:custGeom>
              <a:avLst/>
              <a:gdLst/>
              <a:ahLst/>
              <a:cxnLst/>
              <a:rect l="l" t="t" r="r" b="b"/>
              <a:pathLst>
                <a:path w="719" h="487" extrusionOk="0">
                  <a:moveTo>
                    <a:pt x="584" y="0"/>
                  </a:moveTo>
                  <a:cubicBezTo>
                    <a:pt x="463" y="101"/>
                    <a:pt x="321" y="172"/>
                    <a:pt x="165" y="202"/>
                  </a:cubicBezTo>
                  <a:cubicBezTo>
                    <a:pt x="139" y="208"/>
                    <a:pt x="112" y="212"/>
                    <a:pt x="85" y="212"/>
                  </a:cubicBezTo>
                  <a:cubicBezTo>
                    <a:pt x="55" y="212"/>
                    <a:pt x="26" y="207"/>
                    <a:pt x="0" y="191"/>
                  </a:cubicBezTo>
                  <a:lnTo>
                    <a:pt x="0" y="191"/>
                  </a:lnTo>
                  <a:cubicBezTo>
                    <a:pt x="0" y="192"/>
                    <a:pt x="89" y="486"/>
                    <a:pt x="296" y="486"/>
                  </a:cubicBezTo>
                  <a:cubicBezTo>
                    <a:pt x="334" y="486"/>
                    <a:pt x="376" y="476"/>
                    <a:pt x="422" y="453"/>
                  </a:cubicBezTo>
                  <a:cubicBezTo>
                    <a:pt x="718" y="304"/>
                    <a:pt x="584" y="0"/>
                    <a:pt x="5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5833450" y="493125"/>
              <a:ext cx="67825" cy="78600"/>
            </a:xfrm>
            <a:custGeom>
              <a:avLst/>
              <a:gdLst/>
              <a:ahLst/>
              <a:cxnLst/>
              <a:rect l="l" t="t" r="r" b="b"/>
              <a:pathLst>
                <a:path w="2713" h="3144" extrusionOk="0">
                  <a:moveTo>
                    <a:pt x="2380" y="0"/>
                  </a:moveTo>
                  <a:cubicBezTo>
                    <a:pt x="2004" y="0"/>
                    <a:pt x="828" y="333"/>
                    <a:pt x="488" y="707"/>
                  </a:cubicBezTo>
                  <a:cubicBezTo>
                    <a:pt x="121" y="1109"/>
                    <a:pt x="1" y="1377"/>
                    <a:pt x="201" y="2087"/>
                  </a:cubicBezTo>
                  <a:cubicBezTo>
                    <a:pt x="400" y="2794"/>
                    <a:pt x="1083" y="3042"/>
                    <a:pt x="1279" y="3095"/>
                  </a:cubicBezTo>
                  <a:cubicBezTo>
                    <a:pt x="1448" y="3140"/>
                    <a:pt x="1811" y="3143"/>
                    <a:pt x="1912" y="3143"/>
                  </a:cubicBezTo>
                  <a:cubicBezTo>
                    <a:pt x="1928" y="3143"/>
                    <a:pt x="1938" y="3143"/>
                    <a:pt x="1938" y="3143"/>
                  </a:cubicBezTo>
                  <a:lnTo>
                    <a:pt x="1597" y="2638"/>
                  </a:lnTo>
                  <a:cubicBezTo>
                    <a:pt x="1597" y="2638"/>
                    <a:pt x="1551" y="2660"/>
                    <a:pt x="1484" y="2660"/>
                  </a:cubicBezTo>
                  <a:cubicBezTo>
                    <a:pt x="1399" y="2660"/>
                    <a:pt x="1280" y="2623"/>
                    <a:pt x="1184" y="2458"/>
                  </a:cubicBezTo>
                  <a:lnTo>
                    <a:pt x="1169" y="2427"/>
                  </a:lnTo>
                  <a:cubicBezTo>
                    <a:pt x="1050" y="2236"/>
                    <a:pt x="1068" y="2109"/>
                    <a:pt x="1224" y="2087"/>
                  </a:cubicBezTo>
                  <a:cubicBezTo>
                    <a:pt x="1230" y="2086"/>
                    <a:pt x="1235" y="2085"/>
                    <a:pt x="1241" y="2085"/>
                  </a:cubicBezTo>
                  <a:cubicBezTo>
                    <a:pt x="1382" y="2085"/>
                    <a:pt x="1442" y="2346"/>
                    <a:pt x="1516" y="2350"/>
                  </a:cubicBezTo>
                  <a:cubicBezTo>
                    <a:pt x="1518" y="2350"/>
                    <a:pt x="1520" y="2350"/>
                    <a:pt x="1522" y="2350"/>
                  </a:cubicBezTo>
                  <a:cubicBezTo>
                    <a:pt x="1598" y="2350"/>
                    <a:pt x="1650" y="2222"/>
                    <a:pt x="1457" y="1928"/>
                  </a:cubicBezTo>
                  <a:cubicBezTo>
                    <a:pt x="1259" y="1625"/>
                    <a:pt x="1481" y="1639"/>
                    <a:pt x="1578" y="1461"/>
                  </a:cubicBezTo>
                  <a:cubicBezTo>
                    <a:pt x="1597" y="1419"/>
                    <a:pt x="1608" y="1375"/>
                    <a:pt x="1613" y="1331"/>
                  </a:cubicBezTo>
                  <a:cubicBezTo>
                    <a:pt x="1652" y="1002"/>
                    <a:pt x="1845" y="712"/>
                    <a:pt x="2133" y="549"/>
                  </a:cubicBezTo>
                  <a:lnTo>
                    <a:pt x="2166" y="532"/>
                  </a:lnTo>
                  <a:cubicBezTo>
                    <a:pt x="2386" y="404"/>
                    <a:pt x="2581" y="284"/>
                    <a:pt x="2581" y="284"/>
                  </a:cubicBezTo>
                  <a:cubicBezTo>
                    <a:pt x="2581" y="284"/>
                    <a:pt x="2713" y="66"/>
                    <a:pt x="2454" y="7"/>
                  </a:cubicBezTo>
                  <a:cubicBezTo>
                    <a:pt x="2435" y="2"/>
                    <a:pt x="2410" y="0"/>
                    <a:pt x="23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6025775" y="488025"/>
              <a:ext cx="43400" cy="50650"/>
            </a:xfrm>
            <a:custGeom>
              <a:avLst/>
              <a:gdLst/>
              <a:ahLst/>
              <a:cxnLst/>
              <a:rect l="l" t="t" r="r" b="b"/>
              <a:pathLst>
                <a:path w="1736" h="2026" extrusionOk="0">
                  <a:moveTo>
                    <a:pt x="1248" y="0"/>
                  </a:moveTo>
                  <a:cubicBezTo>
                    <a:pt x="983" y="228"/>
                    <a:pt x="833" y="558"/>
                    <a:pt x="688" y="876"/>
                  </a:cubicBezTo>
                  <a:cubicBezTo>
                    <a:pt x="765" y="643"/>
                    <a:pt x="939" y="191"/>
                    <a:pt x="864" y="163"/>
                  </a:cubicBezTo>
                  <a:cubicBezTo>
                    <a:pt x="862" y="162"/>
                    <a:pt x="860" y="161"/>
                    <a:pt x="859" y="161"/>
                  </a:cubicBezTo>
                  <a:cubicBezTo>
                    <a:pt x="777" y="161"/>
                    <a:pt x="526" y="790"/>
                    <a:pt x="453" y="1129"/>
                  </a:cubicBezTo>
                  <a:cubicBezTo>
                    <a:pt x="398" y="943"/>
                    <a:pt x="227" y="642"/>
                    <a:pt x="120" y="642"/>
                  </a:cubicBezTo>
                  <a:cubicBezTo>
                    <a:pt x="116" y="642"/>
                    <a:pt x="112" y="643"/>
                    <a:pt x="108" y="643"/>
                  </a:cubicBezTo>
                  <a:cubicBezTo>
                    <a:pt x="1" y="668"/>
                    <a:pt x="95" y="1037"/>
                    <a:pt x="188" y="1214"/>
                  </a:cubicBezTo>
                  <a:cubicBezTo>
                    <a:pt x="280" y="1392"/>
                    <a:pt x="390" y="1581"/>
                    <a:pt x="359" y="1779"/>
                  </a:cubicBezTo>
                  <a:cubicBezTo>
                    <a:pt x="359" y="1779"/>
                    <a:pt x="398" y="1919"/>
                    <a:pt x="502" y="1990"/>
                  </a:cubicBezTo>
                  <a:cubicBezTo>
                    <a:pt x="540" y="2013"/>
                    <a:pt x="583" y="2025"/>
                    <a:pt x="626" y="2025"/>
                  </a:cubicBezTo>
                  <a:cubicBezTo>
                    <a:pt x="659" y="2025"/>
                    <a:pt x="692" y="2018"/>
                    <a:pt x="723" y="2005"/>
                  </a:cubicBezTo>
                  <a:cubicBezTo>
                    <a:pt x="985" y="1900"/>
                    <a:pt x="1095" y="1594"/>
                    <a:pt x="1277" y="1379"/>
                  </a:cubicBezTo>
                  <a:cubicBezTo>
                    <a:pt x="1428" y="1199"/>
                    <a:pt x="1736" y="896"/>
                    <a:pt x="1681" y="819"/>
                  </a:cubicBezTo>
                  <a:cubicBezTo>
                    <a:pt x="1674" y="808"/>
                    <a:pt x="1662" y="804"/>
                    <a:pt x="1646" y="804"/>
                  </a:cubicBezTo>
                  <a:cubicBezTo>
                    <a:pt x="1544" y="804"/>
                    <a:pt x="1285" y="1000"/>
                    <a:pt x="1152" y="1118"/>
                  </a:cubicBezTo>
                  <a:lnTo>
                    <a:pt x="1398" y="714"/>
                  </a:lnTo>
                  <a:cubicBezTo>
                    <a:pt x="1468" y="602"/>
                    <a:pt x="1600" y="400"/>
                    <a:pt x="1540" y="351"/>
                  </a:cubicBezTo>
                  <a:cubicBezTo>
                    <a:pt x="1536" y="348"/>
                    <a:pt x="1531" y="347"/>
                    <a:pt x="1525" y="347"/>
                  </a:cubicBezTo>
                  <a:cubicBezTo>
                    <a:pt x="1437" y="347"/>
                    <a:pt x="1144" y="639"/>
                    <a:pt x="1013" y="817"/>
                  </a:cubicBezTo>
                  <a:lnTo>
                    <a:pt x="1261" y="121"/>
                  </a:lnTo>
                  <a:cubicBezTo>
                    <a:pt x="1277" y="79"/>
                    <a:pt x="1286" y="22"/>
                    <a:pt x="124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6055650" y="990100"/>
              <a:ext cx="76025" cy="28300"/>
            </a:xfrm>
            <a:custGeom>
              <a:avLst/>
              <a:gdLst/>
              <a:ahLst/>
              <a:cxnLst/>
              <a:rect l="l" t="t" r="r" b="b"/>
              <a:pathLst>
                <a:path w="3041" h="1132" extrusionOk="0">
                  <a:moveTo>
                    <a:pt x="2558" y="0"/>
                  </a:moveTo>
                  <a:cubicBezTo>
                    <a:pt x="2442" y="0"/>
                    <a:pt x="2324" y="19"/>
                    <a:pt x="2208" y="34"/>
                  </a:cubicBezTo>
                  <a:cubicBezTo>
                    <a:pt x="1981" y="62"/>
                    <a:pt x="1753" y="76"/>
                    <a:pt x="1525" y="76"/>
                  </a:cubicBezTo>
                  <a:cubicBezTo>
                    <a:pt x="1285" y="76"/>
                    <a:pt x="1045" y="60"/>
                    <a:pt x="807" y="27"/>
                  </a:cubicBezTo>
                  <a:cubicBezTo>
                    <a:pt x="760" y="60"/>
                    <a:pt x="717" y="89"/>
                    <a:pt x="686" y="111"/>
                  </a:cubicBezTo>
                  <a:cubicBezTo>
                    <a:pt x="481" y="245"/>
                    <a:pt x="260" y="379"/>
                    <a:pt x="23" y="379"/>
                  </a:cubicBezTo>
                  <a:cubicBezTo>
                    <a:pt x="15" y="379"/>
                    <a:pt x="8" y="379"/>
                    <a:pt x="1" y="379"/>
                  </a:cubicBezTo>
                  <a:lnTo>
                    <a:pt x="1" y="379"/>
                  </a:lnTo>
                  <a:cubicBezTo>
                    <a:pt x="12" y="423"/>
                    <a:pt x="66" y="605"/>
                    <a:pt x="242" y="925"/>
                  </a:cubicBezTo>
                  <a:cubicBezTo>
                    <a:pt x="314" y="1056"/>
                    <a:pt x="352" y="1131"/>
                    <a:pt x="490" y="1131"/>
                  </a:cubicBezTo>
                  <a:cubicBezTo>
                    <a:pt x="741" y="1131"/>
                    <a:pt x="1323" y="884"/>
                    <a:pt x="3040" y="267"/>
                  </a:cubicBezTo>
                  <a:cubicBezTo>
                    <a:pt x="2994" y="122"/>
                    <a:pt x="2842" y="34"/>
                    <a:pt x="2686" y="10"/>
                  </a:cubicBezTo>
                  <a:cubicBezTo>
                    <a:pt x="2644" y="3"/>
                    <a:pt x="2601" y="0"/>
                    <a:pt x="255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5849650" y="583775"/>
              <a:ext cx="63550" cy="67275"/>
            </a:xfrm>
            <a:custGeom>
              <a:avLst/>
              <a:gdLst/>
              <a:ahLst/>
              <a:cxnLst/>
              <a:rect l="l" t="t" r="r" b="b"/>
              <a:pathLst>
                <a:path w="2542" h="2691" extrusionOk="0">
                  <a:moveTo>
                    <a:pt x="841" y="1"/>
                  </a:moveTo>
                  <a:cubicBezTo>
                    <a:pt x="829" y="1"/>
                    <a:pt x="818" y="1"/>
                    <a:pt x="807" y="2"/>
                  </a:cubicBezTo>
                  <a:cubicBezTo>
                    <a:pt x="139" y="62"/>
                    <a:pt x="139" y="360"/>
                    <a:pt x="55" y="514"/>
                  </a:cubicBezTo>
                  <a:cubicBezTo>
                    <a:pt x="23" y="1109"/>
                    <a:pt x="1" y="1724"/>
                    <a:pt x="176" y="2690"/>
                  </a:cubicBezTo>
                  <a:cubicBezTo>
                    <a:pt x="1154" y="2574"/>
                    <a:pt x="1955" y="2245"/>
                    <a:pt x="2542" y="1656"/>
                  </a:cubicBezTo>
                  <a:cubicBezTo>
                    <a:pt x="2542" y="1656"/>
                    <a:pt x="1508" y="1"/>
                    <a:pt x="84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5793200" y="1002575"/>
              <a:ext cx="33350" cy="43225"/>
            </a:xfrm>
            <a:custGeom>
              <a:avLst/>
              <a:gdLst/>
              <a:ahLst/>
              <a:cxnLst/>
              <a:rect l="l" t="t" r="r" b="b"/>
              <a:pathLst>
                <a:path w="1334" h="1729" extrusionOk="0">
                  <a:moveTo>
                    <a:pt x="12" y="0"/>
                  </a:moveTo>
                  <a:cubicBezTo>
                    <a:pt x="1" y="347"/>
                    <a:pt x="3" y="743"/>
                    <a:pt x="23" y="1191"/>
                  </a:cubicBezTo>
                  <a:cubicBezTo>
                    <a:pt x="23" y="1195"/>
                    <a:pt x="23" y="1199"/>
                    <a:pt x="23" y="1204"/>
                  </a:cubicBezTo>
                  <a:cubicBezTo>
                    <a:pt x="25" y="1213"/>
                    <a:pt x="25" y="1219"/>
                    <a:pt x="25" y="1228"/>
                  </a:cubicBezTo>
                  <a:cubicBezTo>
                    <a:pt x="32" y="1279"/>
                    <a:pt x="34" y="1309"/>
                    <a:pt x="34" y="1309"/>
                  </a:cubicBezTo>
                  <a:lnTo>
                    <a:pt x="109" y="1593"/>
                  </a:lnTo>
                  <a:lnTo>
                    <a:pt x="704" y="1729"/>
                  </a:lnTo>
                  <a:cubicBezTo>
                    <a:pt x="873" y="1268"/>
                    <a:pt x="1095" y="828"/>
                    <a:pt x="1334" y="396"/>
                  </a:cubicBezTo>
                  <a:cubicBezTo>
                    <a:pt x="1040" y="306"/>
                    <a:pt x="242" y="62"/>
                    <a:pt x="1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6034250" y="957050"/>
              <a:ext cx="42350" cy="50550"/>
            </a:xfrm>
            <a:custGeom>
              <a:avLst/>
              <a:gdLst/>
              <a:ahLst/>
              <a:cxnLst/>
              <a:rect l="l" t="t" r="r" b="b"/>
              <a:pathLst>
                <a:path w="1694" h="2022" extrusionOk="0">
                  <a:moveTo>
                    <a:pt x="1320" y="1"/>
                  </a:moveTo>
                  <a:lnTo>
                    <a:pt x="0" y="576"/>
                  </a:lnTo>
                  <a:cubicBezTo>
                    <a:pt x="292" y="1007"/>
                    <a:pt x="650" y="1485"/>
                    <a:pt x="1092" y="2021"/>
                  </a:cubicBezTo>
                  <a:lnTo>
                    <a:pt x="1693" y="1692"/>
                  </a:lnTo>
                  <a:cubicBezTo>
                    <a:pt x="1645" y="1448"/>
                    <a:pt x="1597" y="1202"/>
                    <a:pt x="1542" y="961"/>
                  </a:cubicBezTo>
                  <a:cubicBezTo>
                    <a:pt x="1471" y="640"/>
                    <a:pt x="1399" y="319"/>
                    <a:pt x="132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5700375" y="519700"/>
              <a:ext cx="57325" cy="50525"/>
            </a:xfrm>
            <a:custGeom>
              <a:avLst/>
              <a:gdLst/>
              <a:ahLst/>
              <a:cxnLst/>
              <a:rect l="l" t="t" r="r" b="b"/>
              <a:pathLst>
                <a:path w="2293" h="2021" extrusionOk="0">
                  <a:moveTo>
                    <a:pt x="364" y="1"/>
                  </a:moveTo>
                  <a:cubicBezTo>
                    <a:pt x="252" y="1"/>
                    <a:pt x="144" y="45"/>
                    <a:pt x="88" y="139"/>
                  </a:cubicBezTo>
                  <a:cubicBezTo>
                    <a:pt x="0" y="283"/>
                    <a:pt x="62" y="468"/>
                    <a:pt x="136" y="620"/>
                  </a:cubicBezTo>
                  <a:cubicBezTo>
                    <a:pt x="417" y="1186"/>
                    <a:pt x="843" y="1669"/>
                    <a:pt x="1368" y="2021"/>
                  </a:cubicBezTo>
                  <a:lnTo>
                    <a:pt x="1458" y="1911"/>
                  </a:lnTo>
                  <a:lnTo>
                    <a:pt x="2054" y="1114"/>
                  </a:lnTo>
                  <a:cubicBezTo>
                    <a:pt x="2135" y="1002"/>
                    <a:pt x="2220" y="890"/>
                    <a:pt x="2256" y="756"/>
                  </a:cubicBezTo>
                  <a:cubicBezTo>
                    <a:pt x="2293" y="620"/>
                    <a:pt x="2269" y="464"/>
                    <a:pt x="2163" y="374"/>
                  </a:cubicBezTo>
                  <a:cubicBezTo>
                    <a:pt x="2101" y="322"/>
                    <a:pt x="2023" y="302"/>
                    <a:pt x="1941" y="302"/>
                  </a:cubicBezTo>
                  <a:cubicBezTo>
                    <a:pt x="1870" y="302"/>
                    <a:pt x="1797" y="317"/>
                    <a:pt x="1731" y="341"/>
                  </a:cubicBezTo>
                  <a:cubicBezTo>
                    <a:pt x="1474" y="431"/>
                    <a:pt x="1243" y="641"/>
                    <a:pt x="1201" y="912"/>
                  </a:cubicBezTo>
                  <a:cubicBezTo>
                    <a:pt x="1068" y="793"/>
                    <a:pt x="991" y="624"/>
                    <a:pt x="907" y="464"/>
                  </a:cubicBezTo>
                  <a:cubicBezTo>
                    <a:pt x="826" y="303"/>
                    <a:pt x="725" y="139"/>
                    <a:pt x="569" y="53"/>
                  </a:cubicBezTo>
                  <a:cubicBezTo>
                    <a:pt x="507" y="19"/>
                    <a:pt x="435" y="1"/>
                    <a:pt x="3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5876275" y="527825"/>
              <a:ext cx="21500" cy="21550"/>
            </a:xfrm>
            <a:custGeom>
              <a:avLst/>
              <a:gdLst/>
              <a:ahLst/>
              <a:cxnLst/>
              <a:rect l="l" t="t" r="r" b="b"/>
              <a:pathLst>
                <a:path w="860" h="862" fill="none" extrusionOk="0">
                  <a:moveTo>
                    <a:pt x="859" y="431"/>
                  </a:moveTo>
                  <a:cubicBezTo>
                    <a:pt x="859" y="670"/>
                    <a:pt x="668" y="861"/>
                    <a:pt x="429" y="861"/>
                  </a:cubicBezTo>
                  <a:cubicBezTo>
                    <a:pt x="192" y="861"/>
                    <a:pt x="1" y="670"/>
                    <a:pt x="1" y="431"/>
                  </a:cubicBezTo>
                  <a:cubicBezTo>
                    <a:pt x="1" y="193"/>
                    <a:pt x="192" y="0"/>
                    <a:pt x="429" y="0"/>
                  </a:cubicBezTo>
                  <a:cubicBezTo>
                    <a:pt x="668" y="0"/>
                    <a:pt x="859" y="193"/>
                    <a:pt x="859" y="431"/>
                  </a:cubicBezTo>
                  <a:close/>
                </a:path>
              </a:pathLst>
            </a:custGeom>
            <a:noFill/>
            <a:ln w="2075" cap="flat" cmpd="sng">
              <a:solidFill>
                <a:srgbClr val="243466"/>
              </a:solidFill>
              <a:prstDash val="solid"/>
              <a:miter lim="21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5898575" y="513225"/>
              <a:ext cx="25100" cy="25150"/>
            </a:xfrm>
            <a:custGeom>
              <a:avLst/>
              <a:gdLst/>
              <a:ahLst/>
              <a:cxnLst/>
              <a:rect l="l" t="t" r="r" b="b"/>
              <a:pathLst>
                <a:path w="1004" h="1006" fill="none" extrusionOk="0">
                  <a:moveTo>
                    <a:pt x="1004" y="430"/>
                  </a:moveTo>
                  <a:cubicBezTo>
                    <a:pt x="1004" y="813"/>
                    <a:pt x="541" y="1006"/>
                    <a:pt x="270" y="734"/>
                  </a:cubicBezTo>
                  <a:cubicBezTo>
                    <a:pt x="0" y="463"/>
                    <a:pt x="191" y="0"/>
                    <a:pt x="576" y="0"/>
                  </a:cubicBezTo>
                  <a:cubicBezTo>
                    <a:pt x="813" y="0"/>
                    <a:pt x="1004" y="193"/>
                    <a:pt x="1004" y="430"/>
                  </a:cubicBezTo>
                  <a:close/>
                </a:path>
              </a:pathLst>
            </a:custGeom>
            <a:noFill/>
            <a:ln w="2075" cap="flat" cmpd="sng">
              <a:solidFill>
                <a:srgbClr val="243466"/>
              </a:solidFill>
              <a:prstDash val="solid"/>
              <a:miter lim="21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5894500" y="525300"/>
              <a:ext cx="7950" cy="5500"/>
            </a:xfrm>
            <a:custGeom>
              <a:avLst/>
              <a:gdLst/>
              <a:ahLst/>
              <a:cxnLst/>
              <a:rect l="l" t="t" r="r" b="b"/>
              <a:pathLst>
                <a:path w="318" h="220" fill="none" extrusionOk="0">
                  <a:moveTo>
                    <a:pt x="1" y="220"/>
                  </a:moveTo>
                  <a:lnTo>
                    <a:pt x="38" y="132"/>
                  </a:lnTo>
                  <a:cubicBezTo>
                    <a:pt x="75" y="46"/>
                    <a:pt x="172" y="0"/>
                    <a:pt x="262" y="22"/>
                  </a:cubicBezTo>
                  <a:lnTo>
                    <a:pt x="317" y="38"/>
                  </a:lnTo>
                </a:path>
              </a:pathLst>
            </a:custGeom>
            <a:noFill/>
            <a:ln w="2075" cap="flat" cmpd="sng">
              <a:solidFill>
                <a:srgbClr val="243466"/>
              </a:solidFill>
              <a:prstDash val="solid"/>
              <a:miter lim="21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33"/>
          <p:cNvGrpSpPr/>
          <p:nvPr/>
        </p:nvGrpSpPr>
        <p:grpSpPr>
          <a:xfrm>
            <a:off x="8549966" y="176799"/>
            <a:ext cx="472050" cy="471331"/>
            <a:chOff x="5721625" y="4984150"/>
            <a:chExt cx="196950" cy="196650"/>
          </a:xfrm>
        </p:grpSpPr>
        <p:sp>
          <p:nvSpPr>
            <p:cNvPr id="632" name="Google Shape;632;p33"/>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33"/>
          <p:cNvGrpSpPr/>
          <p:nvPr/>
        </p:nvGrpSpPr>
        <p:grpSpPr>
          <a:xfrm>
            <a:off x="4901018" y="2878426"/>
            <a:ext cx="823587" cy="664601"/>
            <a:chOff x="7514750" y="4210883"/>
            <a:chExt cx="953999" cy="769838"/>
          </a:xfrm>
        </p:grpSpPr>
        <p:sp>
          <p:nvSpPr>
            <p:cNvPr id="638" name="Google Shape;638;p33"/>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33"/>
          <p:cNvGrpSpPr/>
          <p:nvPr/>
        </p:nvGrpSpPr>
        <p:grpSpPr>
          <a:xfrm>
            <a:off x="7862835" y="3145200"/>
            <a:ext cx="1189738" cy="1890055"/>
            <a:chOff x="5283050" y="4042750"/>
            <a:chExt cx="399000" cy="595950"/>
          </a:xfrm>
        </p:grpSpPr>
        <p:sp>
          <p:nvSpPr>
            <p:cNvPr id="646" name="Google Shape;646;p33"/>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33"/>
          <p:cNvGrpSpPr/>
          <p:nvPr/>
        </p:nvGrpSpPr>
        <p:grpSpPr>
          <a:xfrm>
            <a:off x="-4398" y="3644949"/>
            <a:ext cx="1165945" cy="925797"/>
            <a:chOff x="4725046" y="4107922"/>
            <a:chExt cx="398900" cy="316728"/>
          </a:xfrm>
        </p:grpSpPr>
        <p:sp>
          <p:nvSpPr>
            <p:cNvPr id="655" name="Google Shape;655;p33"/>
            <p:cNvSpPr/>
            <p:nvPr/>
          </p:nvSpPr>
          <p:spPr>
            <a:xfrm>
              <a:off x="4725046" y="4107922"/>
              <a:ext cx="398900" cy="266640"/>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3"/>
          <p:cNvGrpSpPr/>
          <p:nvPr/>
        </p:nvGrpSpPr>
        <p:grpSpPr>
          <a:xfrm>
            <a:off x="2167200" y="4265558"/>
            <a:ext cx="586474" cy="838366"/>
            <a:chOff x="5979675" y="4640775"/>
            <a:chExt cx="241875" cy="345775"/>
          </a:xfrm>
        </p:grpSpPr>
        <p:sp>
          <p:nvSpPr>
            <p:cNvPr id="663" name="Google Shape;663;p33"/>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927"/>
        <p:cNvGrpSpPr/>
        <p:nvPr/>
      </p:nvGrpSpPr>
      <p:grpSpPr>
        <a:xfrm>
          <a:off x="0" y="0"/>
          <a:ext cx="0" cy="0"/>
          <a:chOff x="0" y="0"/>
          <a:chExt cx="0" cy="0"/>
        </a:xfrm>
      </p:grpSpPr>
      <p:grpSp>
        <p:nvGrpSpPr>
          <p:cNvPr id="1928" name="Google Shape;1928;p42"/>
          <p:cNvGrpSpPr/>
          <p:nvPr/>
        </p:nvGrpSpPr>
        <p:grpSpPr>
          <a:xfrm rot="5400000">
            <a:off x="7447971" y="-91253"/>
            <a:ext cx="2130521" cy="1586579"/>
            <a:chOff x="4858550" y="1156475"/>
            <a:chExt cx="384925" cy="286650"/>
          </a:xfrm>
        </p:grpSpPr>
        <p:sp>
          <p:nvSpPr>
            <p:cNvPr id="1929" name="Google Shape;1929;p42"/>
            <p:cNvSpPr/>
            <p:nvPr/>
          </p:nvSpPr>
          <p:spPr>
            <a:xfrm>
              <a:off x="4858550" y="1156475"/>
              <a:ext cx="384925" cy="286650"/>
            </a:xfrm>
            <a:custGeom>
              <a:avLst/>
              <a:gdLst/>
              <a:ahLst/>
              <a:cxnLst/>
              <a:rect l="l" t="t" r="r" b="b"/>
              <a:pathLst>
                <a:path w="15397" h="11466" extrusionOk="0">
                  <a:moveTo>
                    <a:pt x="12124" y="1"/>
                  </a:moveTo>
                  <a:cubicBezTo>
                    <a:pt x="11083" y="1"/>
                    <a:pt x="10204" y="261"/>
                    <a:pt x="9468" y="1127"/>
                  </a:cubicBezTo>
                  <a:cubicBezTo>
                    <a:pt x="8392" y="2392"/>
                    <a:pt x="7694" y="3730"/>
                    <a:pt x="6351" y="4830"/>
                  </a:cubicBezTo>
                  <a:cubicBezTo>
                    <a:pt x="4727" y="6161"/>
                    <a:pt x="2801" y="7142"/>
                    <a:pt x="1077" y="8355"/>
                  </a:cubicBezTo>
                  <a:cubicBezTo>
                    <a:pt x="708" y="8615"/>
                    <a:pt x="331" y="8908"/>
                    <a:pt x="188" y="9310"/>
                  </a:cubicBezTo>
                  <a:cubicBezTo>
                    <a:pt x="1" y="9840"/>
                    <a:pt x="286" y="10436"/>
                    <a:pt x="755" y="10795"/>
                  </a:cubicBezTo>
                  <a:cubicBezTo>
                    <a:pt x="1223" y="11153"/>
                    <a:pt x="1840" y="11310"/>
                    <a:pt x="2447" y="11392"/>
                  </a:cubicBezTo>
                  <a:cubicBezTo>
                    <a:pt x="2821" y="11441"/>
                    <a:pt x="3197" y="11465"/>
                    <a:pt x="3574" y="11465"/>
                  </a:cubicBezTo>
                  <a:cubicBezTo>
                    <a:pt x="5277" y="11465"/>
                    <a:pt x="6978" y="10978"/>
                    <a:pt x="8468" y="10211"/>
                  </a:cubicBezTo>
                  <a:cubicBezTo>
                    <a:pt x="10287" y="9276"/>
                    <a:pt x="11821" y="7946"/>
                    <a:pt x="13207" y="6528"/>
                  </a:cubicBezTo>
                  <a:cubicBezTo>
                    <a:pt x="13865" y="5856"/>
                    <a:pt x="14505" y="5143"/>
                    <a:pt x="14842" y="4298"/>
                  </a:cubicBezTo>
                  <a:cubicBezTo>
                    <a:pt x="15168" y="3479"/>
                    <a:pt x="15396" y="2121"/>
                    <a:pt x="15166" y="1255"/>
                  </a:cubicBezTo>
                  <a:cubicBezTo>
                    <a:pt x="14910" y="289"/>
                    <a:pt x="14264" y="199"/>
                    <a:pt x="13244" y="78"/>
                  </a:cubicBezTo>
                  <a:cubicBezTo>
                    <a:pt x="12852" y="31"/>
                    <a:pt x="12478" y="1"/>
                    <a:pt x="1212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2"/>
            <p:cNvSpPr/>
            <p:nvPr/>
          </p:nvSpPr>
          <p:spPr>
            <a:xfrm>
              <a:off x="5158650" y="1313650"/>
              <a:ext cx="23475" cy="3650"/>
            </a:xfrm>
            <a:custGeom>
              <a:avLst/>
              <a:gdLst/>
              <a:ahLst/>
              <a:cxnLst/>
              <a:rect l="l" t="t" r="r" b="b"/>
              <a:pathLst>
                <a:path w="939" h="146" extrusionOk="0">
                  <a:moveTo>
                    <a:pt x="615" y="0"/>
                  </a:moveTo>
                  <a:cubicBezTo>
                    <a:pt x="569" y="0"/>
                    <a:pt x="524" y="1"/>
                    <a:pt x="478" y="1"/>
                  </a:cubicBezTo>
                  <a:lnTo>
                    <a:pt x="69" y="3"/>
                  </a:lnTo>
                  <a:cubicBezTo>
                    <a:pt x="31" y="4"/>
                    <a:pt x="0" y="34"/>
                    <a:pt x="0" y="71"/>
                  </a:cubicBezTo>
                  <a:cubicBezTo>
                    <a:pt x="1" y="109"/>
                    <a:pt x="31" y="140"/>
                    <a:pt x="69" y="141"/>
                  </a:cubicBezTo>
                  <a:lnTo>
                    <a:pt x="69" y="142"/>
                  </a:lnTo>
                  <a:lnTo>
                    <a:pt x="478" y="144"/>
                  </a:lnTo>
                  <a:cubicBezTo>
                    <a:pt x="523" y="144"/>
                    <a:pt x="568" y="145"/>
                    <a:pt x="613" y="145"/>
                  </a:cubicBezTo>
                  <a:cubicBezTo>
                    <a:pt x="635" y="145"/>
                    <a:pt x="658" y="145"/>
                    <a:pt x="680" y="144"/>
                  </a:cubicBezTo>
                  <a:lnTo>
                    <a:pt x="782" y="141"/>
                  </a:lnTo>
                  <a:lnTo>
                    <a:pt x="834" y="140"/>
                  </a:lnTo>
                  <a:cubicBezTo>
                    <a:pt x="847" y="140"/>
                    <a:pt x="860" y="139"/>
                    <a:pt x="871" y="135"/>
                  </a:cubicBezTo>
                  <a:cubicBezTo>
                    <a:pt x="882" y="131"/>
                    <a:pt x="892" y="126"/>
                    <a:pt x="902" y="121"/>
                  </a:cubicBezTo>
                  <a:cubicBezTo>
                    <a:pt x="939" y="103"/>
                    <a:pt x="939" y="42"/>
                    <a:pt x="902" y="24"/>
                  </a:cubicBezTo>
                  <a:cubicBezTo>
                    <a:pt x="892" y="18"/>
                    <a:pt x="882" y="13"/>
                    <a:pt x="871" y="9"/>
                  </a:cubicBezTo>
                  <a:cubicBezTo>
                    <a:pt x="862" y="7"/>
                    <a:pt x="851" y="5"/>
                    <a:pt x="841" y="5"/>
                  </a:cubicBezTo>
                  <a:cubicBezTo>
                    <a:pt x="839" y="5"/>
                    <a:pt x="837" y="5"/>
                    <a:pt x="834" y="5"/>
                  </a:cubicBezTo>
                  <a:lnTo>
                    <a:pt x="782" y="4"/>
                  </a:lnTo>
                  <a:lnTo>
                    <a:pt x="684" y="1"/>
                  </a:lnTo>
                  <a:cubicBezTo>
                    <a:pt x="661" y="0"/>
                    <a:pt x="638" y="0"/>
                    <a:pt x="61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2"/>
            <p:cNvSpPr/>
            <p:nvPr/>
          </p:nvSpPr>
          <p:spPr>
            <a:xfrm>
              <a:off x="5162050" y="1326350"/>
              <a:ext cx="9600" cy="4500"/>
            </a:xfrm>
            <a:custGeom>
              <a:avLst/>
              <a:gdLst/>
              <a:ahLst/>
              <a:cxnLst/>
              <a:rect l="l" t="t" r="r" b="b"/>
              <a:pathLst>
                <a:path w="384" h="180" extrusionOk="0">
                  <a:moveTo>
                    <a:pt x="272" y="7"/>
                  </a:moveTo>
                  <a:lnTo>
                    <a:pt x="274" y="7"/>
                  </a:lnTo>
                  <a:lnTo>
                    <a:pt x="277" y="8"/>
                  </a:lnTo>
                  <a:lnTo>
                    <a:pt x="277" y="8"/>
                  </a:lnTo>
                  <a:cubicBezTo>
                    <a:pt x="276" y="8"/>
                    <a:pt x="274" y="7"/>
                    <a:pt x="272" y="7"/>
                  </a:cubicBezTo>
                  <a:close/>
                  <a:moveTo>
                    <a:pt x="277" y="174"/>
                  </a:moveTo>
                  <a:lnTo>
                    <a:pt x="270" y="175"/>
                  </a:lnTo>
                  <a:lnTo>
                    <a:pt x="270" y="175"/>
                  </a:lnTo>
                  <a:cubicBezTo>
                    <a:pt x="271" y="174"/>
                    <a:pt x="272" y="174"/>
                    <a:pt x="273" y="174"/>
                  </a:cubicBezTo>
                  <a:close/>
                  <a:moveTo>
                    <a:pt x="172" y="1"/>
                  </a:moveTo>
                  <a:lnTo>
                    <a:pt x="88" y="2"/>
                  </a:lnTo>
                  <a:cubicBezTo>
                    <a:pt x="65" y="3"/>
                    <a:pt x="43" y="11"/>
                    <a:pt x="26" y="28"/>
                  </a:cubicBezTo>
                  <a:cubicBezTo>
                    <a:pt x="10" y="44"/>
                    <a:pt x="0" y="66"/>
                    <a:pt x="0" y="89"/>
                  </a:cubicBezTo>
                  <a:cubicBezTo>
                    <a:pt x="1" y="137"/>
                    <a:pt x="40" y="176"/>
                    <a:pt x="88" y="177"/>
                  </a:cubicBezTo>
                  <a:lnTo>
                    <a:pt x="88" y="178"/>
                  </a:lnTo>
                  <a:lnTo>
                    <a:pt x="172" y="179"/>
                  </a:lnTo>
                  <a:lnTo>
                    <a:pt x="234" y="179"/>
                  </a:lnTo>
                  <a:cubicBezTo>
                    <a:pt x="236" y="179"/>
                    <a:pt x="238" y="179"/>
                    <a:pt x="240" y="179"/>
                  </a:cubicBezTo>
                  <a:cubicBezTo>
                    <a:pt x="249" y="179"/>
                    <a:pt x="258" y="178"/>
                    <a:pt x="268" y="175"/>
                  </a:cubicBezTo>
                  <a:lnTo>
                    <a:pt x="268" y="175"/>
                  </a:lnTo>
                  <a:lnTo>
                    <a:pt x="281" y="174"/>
                  </a:lnTo>
                  <a:cubicBezTo>
                    <a:pt x="288" y="174"/>
                    <a:pt x="296" y="173"/>
                    <a:pt x="303" y="172"/>
                  </a:cubicBezTo>
                  <a:cubicBezTo>
                    <a:pt x="322" y="170"/>
                    <a:pt x="339" y="161"/>
                    <a:pt x="353" y="146"/>
                  </a:cubicBezTo>
                  <a:cubicBezTo>
                    <a:pt x="383" y="116"/>
                    <a:pt x="383" y="65"/>
                    <a:pt x="353" y="34"/>
                  </a:cubicBezTo>
                  <a:cubicBezTo>
                    <a:pt x="341" y="23"/>
                    <a:pt x="328" y="16"/>
                    <a:pt x="314" y="10"/>
                  </a:cubicBezTo>
                  <a:cubicBezTo>
                    <a:pt x="303" y="8"/>
                    <a:pt x="292" y="7"/>
                    <a:pt x="281" y="7"/>
                  </a:cubicBezTo>
                  <a:lnTo>
                    <a:pt x="273" y="6"/>
                  </a:lnTo>
                  <a:lnTo>
                    <a:pt x="272" y="6"/>
                  </a:lnTo>
                  <a:lnTo>
                    <a:pt x="273" y="6"/>
                  </a:lnTo>
                  <a:lnTo>
                    <a:pt x="270" y="6"/>
                  </a:lnTo>
                  <a:lnTo>
                    <a:pt x="270" y="6"/>
                  </a:lnTo>
                  <a:cubicBezTo>
                    <a:pt x="259" y="3"/>
                    <a:pt x="248" y="1"/>
                    <a:pt x="23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2"/>
            <p:cNvSpPr/>
            <p:nvPr/>
          </p:nvSpPr>
          <p:spPr>
            <a:xfrm>
              <a:off x="4944000" y="1355175"/>
              <a:ext cx="16250" cy="4200"/>
            </a:xfrm>
            <a:custGeom>
              <a:avLst/>
              <a:gdLst/>
              <a:ahLst/>
              <a:cxnLst/>
              <a:rect l="l" t="t" r="r" b="b"/>
              <a:pathLst>
                <a:path w="650" h="168" extrusionOk="0">
                  <a:moveTo>
                    <a:pt x="334" y="0"/>
                  </a:moveTo>
                  <a:lnTo>
                    <a:pt x="84" y="2"/>
                  </a:lnTo>
                  <a:cubicBezTo>
                    <a:pt x="41" y="2"/>
                    <a:pt x="0" y="39"/>
                    <a:pt x="2" y="84"/>
                  </a:cubicBezTo>
                  <a:cubicBezTo>
                    <a:pt x="3" y="129"/>
                    <a:pt x="39" y="165"/>
                    <a:pt x="84" y="166"/>
                  </a:cubicBezTo>
                  <a:lnTo>
                    <a:pt x="84" y="165"/>
                  </a:lnTo>
                  <a:lnTo>
                    <a:pt x="334" y="167"/>
                  </a:lnTo>
                  <a:lnTo>
                    <a:pt x="459" y="167"/>
                  </a:lnTo>
                  <a:cubicBezTo>
                    <a:pt x="463" y="167"/>
                    <a:pt x="467" y="167"/>
                    <a:pt x="471" y="167"/>
                  </a:cubicBezTo>
                  <a:cubicBezTo>
                    <a:pt x="492" y="167"/>
                    <a:pt x="513" y="165"/>
                    <a:pt x="535" y="159"/>
                  </a:cubicBezTo>
                  <a:cubicBezTo>
                    <a:pt x="555" y="154"/>
                    <a:pt x="575" y="147"/>
                    <a:pt x="595" y="139"/>
                  </a:cubicBezTo>
                  <a:cubicBezTo>
                    <a:pt x="649" y="123"/>
                    <a:pt x="649" y="45"/>
                    <a:pt x="595" y="28"/>
                  </a:cubicBezTo>
                  <a:lnTo>
                    <a:pt x="538" y="9"/>
                  </a:lnTo>
                  <a:cubicBezTo>
                    <a:pt x="518" y="4"/>
                    <a:pt x="498" y="1"/>
                    <a:pt x="478" y="1"/>
                  </a:cubicBezTo>
                  <a:cubicBezTo>
                    <a:pt x="472" y="1"/>
                    <a:pt x="467" y="1"/>
                    <a:pt x="462" y="1"/>
                  </a:cubicBezTo>
                  <a:cubicBezTo>
                    <a:pt x="420" y="0"/>
                    <a:pt x="377" y="0"/>
                    <a:pt x="334"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2"/>
            <p:cNvSpPr/>
            <p:nvPr/>
          </p:nvSpPr>
          <p:spPr>
            <a:xfrm>
              <a:off x="4958550" y="1363500"/>
              <a:ext cx="9700" cy="4550"/>
            </a:xfrm>
            <a:custGeom>
              <a:avLst/>
              <a:gdLst/>
              <a:ahLst/>
              <a:cxnLst/>
              <a:rect l="l" t="t" r="r" b="b"/>
              <a:pathLst>
                <a:path w="388" h="182" extrusionOk="0">
                  <a:moveTo>
                    <a:pt x="90" y="0"/>
                  </a:moveTo>
                  <a:cubicBezTo>
                    <a:pt x="40" y="1"/>
                    <a:pt x="0" y="42"/>
                    <a:pt x="0" y="91"/>
                  </a:cubicBezTo>
                  <a:cubicBezTo>
                    <a:pt x="1" y="141"/>
                    <a:pt x="40" y="181"/>
                    <a:pt x="90" y="182"/>
                  </a:cubicBezTo>
                  <a:lnTo>
                    <a:pt x="90" y="181"/>
                  </a:lnTo>
                  <a:lnTo>
                    <a:pt x="160" y="180"/>
                  </a:lnTo>
                  <a:lnTo>
                    <a:pt x="197" y="180"/>
                  </a:lnTo>
                  <a:cubicBezTo>
                    <a:pt x="208" y="180"/>
                    <a:pt x="219" y="178"/>
                    <a:pt x="230" y="174"/>
                  </a:cubicBezTo>
                  <a:cubicBezTo>
                    <a:pt x="236" y="172"/>
                    <a:pt x="241" y="170"/>
                    <a:pt x="248" y="168"/>
                  </a:cubicBezTo>
                  <a:cubicBezTo>
                    <a:pt x="294" y="154"/>
                    <a:pt x="388" y="161"/>
                    <a:pt x="388" y="91"/>
                  </a:cubicBezTo>
                  <a:cubicBezTo>
                    <a:pt x="387" y="64"/>
                    <a:pt x="369" y="42"/>
                    <a:pt x="344" y="33"/>
                  </a:cubicBezTo>
                  <a:cubicBezTo>
                    <a:pt x="333" y="30"/>
                    <a:pt x="323" y="27"/>
                    <a:pt x="312" y="26"/>
                  </a:cubicBezTo>
                  <a:cubicBezTo>
                    <a:pt x="290" y="23"/>
                    <a:pt x="269" y="18"/>
                    <a:pt x="248" y="13"/>
                  </a:cubicBezTo>
                  <a:cubicBezTo>
                    <a:pt x="241" y="11"/>
                    <a:pt x="236" y="9"/>
                    <a:pt x="230" y="7"/>
                  </a:cubicBezTo>
                  <a:cubicBezTo>
                    <a:pt x="219" y="4"/>
                    <a:pt x="208" y="1"/>
                    <a:pt x="197" y="1"/>
                  </a:cubicBezTo>
                  <a:lnTo>
                    <a:pt x="162" y="1"/>
                  </a:lnTo>
                  <a:lnTo>
                    <a:pt x="90"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2"/>
            <p:cNvSpPr/>
            <p:nvPr/>
          </p:nvSpPr>
          <p:spPr>
            <a:xfrm>
              <a:off x="5079800" y="1221025"/>
              <a:ext cx="15625" cy="4950"/>
            </a:xfrm>
            <a:custGeom>
              <a:avLst/>
              <a:gdLst/>
              <a:ahLst/>
              <a:cxnLst/>
              <a:rect l="l" t="t" r="r" b="b"/>
              <a:pathLst>
                <a:path w="625" h="198" extrusionOk="0">
                  <a:moveTo>
                    <a:pt x="467" y="45"/>
                  </a:moveTo>
                  <a:cubicBezTo>
                    <a:pt x="469" y="46"/>
                    <a:pt x="471" y="47"/>
                    <a:pt x="473" y="47"/>
                  </a:cubicBezTo>
                  <a:cubicBezTo>
                    <a:pt x="470" y="46"/>
                    <a:pt x="468" y="45"/>
                    <a:pt x="467" y="45"/>
                  </a:cubicBezTo>
                  <a:close/>
                  <a:moveTo>
                    <a:pt x="388" y="179"/>
                  </a:moveTo>
                  <a:lnTo>
                    <a:pt x="388" y="179"/>
                  </a:lnTo>
                  <a:cubicBezTo>
                    <a:pt x="388" y="179"/>
                    <a:pt x="389" y="179"/>
                    <a:pt x="391" y="180"/>
                  </a:cubicBezTo>
                  <a:lnTo>
                    <a:pt x="391" y="180"/>
                  </a:lnTo>
                  <a:cubicBezTo>
                    <a:pt x="389" y="179"/>
                    <a:pt x="388" y="179"/>
                    <a:pt x="388" y="179"/>
                  </a:cubicBezTo>
                  <a:close/>
                  <a:moveTo>
                    <a:pt x="235" y="1"/>
                  </a:moveTo>
                  <a:cubicBezTo>
                    <a:pt x="230" y="1"/>
                    <a:pt x="224" y="1"/>
                    <a:pt x="218" y="1"/>
                  </a:cubicBezTo>
                  <a:cubicBezTo>
                    <a:pt x="171" y="3"/>
                    <a:pt x="122" y="8"/>
                    <a:pt x="76" y="17"/>
                  </a:cubicBezTo>
                  <a:cubicBezTo>
                    <a:pt x="30" y="25"/>
                    <a:pt x="1" y="82"/>
                    <a:pt x="15" y="124"/>
                  </a:cubicBezTo>
                  <a:cubicBezTo>
                    <a:pt x="26" y="162"/>
                    <a:pt x="62" y="188"/>
                    <a:pt x="101" y="188"/>
                  </a:cubicBezTo>
                  <a:cubicBezTo>
                    <a:pt x="108" y="188"/>
                    <a:pt x="115" y="187"/>
                    <a:pt x="122" y="185"/>
                  </a:cubicBezTo>
                  <a:lnTo>
                    <a:pt x="122" y="184"/>
                  </a:lnTo>
                  <a:cubicBezTo>
                    <a:pt x="132" y="182"/>
                    <a:pt x="141" y="180"/>
                    <a:pt x="151" y="179"/>
                  </a:cubicBezTo>
                  <a:cubicBezTo>
                    <a:pt x="151" y="179"/>
                    <a:pt x="152" y="179"/>
                    <a:pt x="154" y="179"/>
                  </a:cubicBezTo>
                  <a:lnTo>
                    <a:pt x="154" y="179"/>
                  </a:lnTo>
                  <a:cubicBezTo>
                    <a:pt x="157" y="178"/>
                    <a:pt x="161" y="178"/>
                    <a:pt x="162" y="178"/>
                  </a:cubicBezTo>
                  <a:cubicBezTo>
                    <a:pt x="182" y="176"/>
                    <a:pt x="201" y="175"/>
                    <a:pt x="221" y="174"/>
                  </a:cubicBezTo>
                  <a:cubicBezTo>
                    <a:pt x="237" y="173"/>
                    <a:pt x="254" y="173"/>
                    <a:pt x="270" y="173"/>
                  </a:cubicBezTo>
                  <a:cubicBezTo>
                    <a:pt x="293" y="173"/>
                    <a:pt x="316" y="174"/>
                    <a:pt x="338" y="175"/>
                  </a:cubicBezTo>
                  <a:cubicBezTo>
                    <a:pt x="356" y="176"/>
                    <a:pt x="375" y="180"/>
                    <a:pt x="393" y="180"/>
                  </a:cubicBezTo>
                  <a:lnTo>
                    <a:pt x="393" y="180"/>
                  </a:lnTo>
                  <a:cubicBezTo>
                    <a:pt x="393" y="180"/>
                    <a:pt x="393" y="180"/>
                    <a:pt x="393" y="180"/>
                  </a:cubicBezTo>
                  <a:cubicBezTo>
                    <a:pt x="401" y="182"/>
                    <a:pt x="409" y="183"/>
                    <a:pt x="417" y="183"/>
                  </a:cubicBezTo>
                  <a:cubicBezTo>
                    <a:pt x="420" y="183"/>
                    <a:pt x="423" y="182"/>
                    <a:pt x="426" y="182"/>
                  </a:cubicBezTo>
                  <a:cubicBezTo>
                    <a:pt x="429" y="182"/>
                    <a:pt x="433" y="181"/>
                    <a:pt x="436" y="181"/>
                  </a:cubicBezTo>
                  <a:cubicBezTo>
                    <a:pt x="431" y="180"/>
                    <a:pt x="429" y="180"/>
                    <a:pt x="429" y="180"/>
                  </a:cubicBezTo>
                  <a:lnTo>
                    <a:pt x="429" y="180"/>
                  </a:lnTo>
                  <a:cubicBezTo>
                    <a:pt x="430" y="180"/>
                    <a:pt x="431" y="180"/>
                    <a:pt x="432" y="180"/>
                  </a:cubicBezTo>
                  <a:lnTo>
                    <a:pt x="438" y="181"/>
                  </a:lnTo>
                  <a:cubicBezTo>
                    <a:pt x="462" y="185"/>
                    <a:pt x="484" y="191"/>
                    <a:pt x="507" y="193"/>
                  </a:cubicBezTo>
                  <a:cubicBezTo>
                    <a:pt x="527" y="194"/>
                    <a:pt x="546" y="195"/>
                    <a:pt x="565" y="197"/>
                  </a:cubicBezTo>
                  <a:cubicBezTo>
                    <a:pt x="566" y="197"/>
                    <a:pt x="568" y="197"/>
                    <a:pt x="569" y="197"/>
                  </a:cubicBezTo>
                  <a:cubicBezTo>
                    <a:pt x="604" y="197"/>
                    <a:pt x="624" y="143"/>
                    <a:pt x="597" y="120"/>
                  </a:cubicBezTo>
                  <a:cubicBezTo>
                    <a:pt x="579" y="105"/>
                    <a:pt x="561" y="90"/>
                    <a:pt x="541" y="78"/>
                  </a:cubicBezTo>
                  <a:cubicBezTo>
                    <a:pt x="522" y="65"/>
                    <a:pt x="500" y="56"/>
                    <a:pt x="477" y="49"/>
                  </a:cubicBezTo>
                  <a:lnTo>
                    <a:pt x="469" y="46"/>
                  </a:lnTo>
                  <a:cubicBezTo>
                    <a:pt x="467" y="45"/>
                    <a:pt x="466" y="45"/>
                    <a:pt x="467" y="45"/>
                  </a:cubicBezTo>
                  <a:lnTo>
                    <a:pt x="467" y="45"/>
                  </a:lnTo>
                  <a:cubicBezTo>
                    <a:pt x="467" y="45"/>
                    <a:pt x="467" y="45"/>
                    <a:pt x="467" y="45"/>
                  </a:cubicBezTo>
                  <a:lnTo>
                    <a:pt x="467" y="45"/>
                  </a:lnTo>
                  <a:cubicBezTo>
                    <a:pt x="465" y="43"/>
                    <a:pt x="462" y="41"/>
                    <a:pt x="461" y="40"/>
                  </a:cubicBezTo>
                  <a:cubicBezTo>
                    <a:pt x="448" y="32"/>
                    <a:pt x="433" y="27"/>
                    <a:pt x="417" y="24"/>
                  </a:cubicBezTo>
                  <a:cubicBezTo>
                    <a:pt x="398" y="19"/>
                    <a:pt x="378" y="14"/>
                    <a:pt x="357" y="11"/>
                  </a:cubicBezTo>
                  <a:cubicBezTo>
                    <a:pt x="318" y="4"/>
                    <a:pt x="276" y="1"/>
                    <a:pt x="23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42"/>
          <p:cNvGrpSpPr/>
          <p:nvPr/>
        </p:nvGrpSpPr>
        <p:grpSpPr>
          <a:xfrm>
            <a:off x="7695102" y="4385067"/>
            <a:ext cx="411803" cy="411156"/>
            <a:chOff x="5721625" y="4984150"/>
            <a:chExt cx="196950" cy="196650"/>
          </a:xfrm>
        </p:grpSpPr>
        <p:sp>
          <p:nvSpPr>
            <p:cNvPr id="1941" name="Google Shape;1941;p42"/>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2"/>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2"/>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2"/>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2"/>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42"/>
          <p:cNvGrpSpPr/>
          <p:nvPr/>
        </p:nvGrpSpPr>
        <p:grpSpPr>
          <a:xfrm>
            <a:off x="8154292" y="4023440"/>
            <a:ext cx="498456" cy="712573"/>
            <a:chOff x="5979675" y="4640775"/>
            <a:chExt cx="241875" cy="345775"/>
          </a:xfrm>
        </p:grpSpPr>
        <p:sp>
          <p:nvSpPr>
            <p:cNvPr id="1947" name="Google Shape;1947;p42"/>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2"/>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2"/>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2"/>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2"/>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2"/>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2"/>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2"/>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2"/>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2"/>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2"/>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2"/>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2"/>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42"/>
          <p:cNvGrpSpPr/>
          <p:nvPr/>
        </p:nvGrpSpPr>
        <p:grpSpPr>
          <a:xfrm>
            <a:off x="-445093" y="1833191"/>
            <a:ext cx="890185" cy="675108"/>
            <a:chOff x="4725044" y="4077175"/>
            <a:chExt cx="398900" cy="347475"/>
          </a:xfrm>
        </p:grpSpPr>
        <p:sp>
          <p:nvSpPr>
            <p:cNvPr id="1961" name="Google Shape;1961;p42"/>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42"/>
          <p:cNvGrpSpPr/>
          <p:nvPr/>
        </p:nvGrpSpPr>
        <p:grpSpPr>
          <a:xfrm>
            <a:off x="8447927" y="11155"/>
            <a:ext cx="621817" cy="501781"/>
            <a:chOff x="7514750" y="4210883"/>
            <a:chExt cx="953999" cy="769838"/>
          </a:xfrm>
        </p:grpSpPr>
        <p:sp>
          <p:nvSpPr>
            <p:cNvPr id="1969" name="Google Shape;1969;p42"/>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2"/>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2"/>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2"/>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2"/>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2"/>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2"/>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文本框 49">
            <a:extLst>
              <a:ext uri="{FF2B5EF4-FFF2-40B4-BE49-F238E27FC236}">
                <a16:creationId xmlns:a16="http://schemas.microsoft.com/office/drawing/2014/main" id="{C96BC031-D390-4635-B550-1702EE72E684}"/>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登录注册</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5" name="表格 4">
            <a:extLst>
              <a:ext uri="{FF2B5EF4-FFF2-40B4-BE49-F238E27FC236}">
                <a16:creationId xmlns:a16="http://schemas.microsoft.com/office/drawing/2014/main" id="{16D26306-873F-4337-A50E-786A6F4A88D5}"/>
              </a:ext>
            </a:extLst>
          </p:cNvPr>
          <p:cNvGraphicFramePr>
            <a:graphicFrameLocks noGrp="1"/>
          </p:cNvGraphicFramePr>
          <p:nvPr>
            <p:extLst>
              <p:ext uri="{D42A27DB-BD31-4B8C-83A1-F6EECF244321}">
                <p14:modId xmlns:p14="http://schemas.microsoft.com/office/powerpoint/2010/main" val="2195316508"/>
              </p:ext>
            </p:extLst>
          </p:nvPr>
        </p:nvGraphicFramePr>
        <p:xfrm>
          <a:off x="1279616" y="1405867"/>
          <a:ext cx="6136323" cy="2331765"/>
        </p:xfrm>
        <a:graphic>
          <a:graphicData uri="http://schemas.openxmlformats.org/drawingml/2006/table">
            <a:tbl>
              <a:tblPr firstRow="1" firstCol="1" bandRow="1">
                <a:tableStyleId>{6CC53789-9DAD-44E7-A620-32084E5B6F51}</a:tableStyleId>
              </a:tblPr>
              <a:tblGrid>
                <a:gridCol w="1028883">
                  <a:extLst>
                    <a:ext uri="{9D8B030D-6E8A-4147-A177-3AD203B41FA5}">
                      <a16:colId xmlns:a16="http://schemas.microsoft.com/office/drawing/2014/main" val="2997379322"/>
                    </a:ext>
                  </a:extLst>
                </a:gridCol>
                <a:gridCol w="2553720">
                  <a:extLst>
                    <a:ext uri="{9D8B030D-6E8A-4147-A177-3AD203B41FA5}">
                      <a16:colId xmlns:a16="http://schemas.microsoft.com/office/drawing/2014/main" val="3487917808"/>
                    </a:ext>
                  </a:extLst>
                </a:gridCol>
                <a:gridCol w="2553720">
                  <a:extLst>
                    <a:ext uri="{9D8B030D-6E8A-4147-A177-3AD203B41FA5}">
                      <a16:colId xmlns:a16="http://schemas.microsoft.com/office/drawing/2014/main" val="196824611"/>
                    </a:ext>
                  </a:extLst>
                </a:gridCol>
              </a:tblGrid>
              <a:tr h="204635">
                <a:tc>
                  <a:txBody>
                    <a:bodyPr/>
                    <a:lstStyle/>
                    <a:p>
                      <a:pPr algn="ctr">
                        <a:spcAft>
                          <a:spcPts val="0"/>
                        </a:spcAft>
                      </a:pPr>
                      <a:r>
                        <a:rPr lang="zh-CN" sz="1100" kern="0">
                          <a:effectLst/>
                        </a:rPr>
                        <a:t>模块名称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ctr">
                        <a:spcAft>
                          <a:spcPts val="0"/>
                        </a:spcAft>
                      </a:pPr>
                      <a:r>
                        <a:rPr lang="zh-CN" sz="1100" kern="0">
                          <a:effectLst/>
                        </a:rPr>
                        <a:t>功能名称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功能描述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425409459"/>
                  </a:ext>
                </a:extLst>
              </a:tr>
              <a:tr h="840680">
                <a:tc rowSpan="3">
                  <a:txBody>
                    <a:bodyPr/>
                    <a:lstStyle/>
                    <a:p>
                      <a:pPr algn="ctr">
                        <a:spcAft>
                          <a:spcPts val="0"/>
                        </a:spcAft>
                      </a:pPr>
                      <a:r>
                        <a:rPr lang="zh-CN" sz="1000" kern="0">
                          <a:effectLst/>
                        </a:rPr>
                        <a:t>登录注册模块</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用户登录</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a:effectLst/>
                        </a:rPr>
                        <a:t>用户输入账号密码进行登录。</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304204254"/>
                  </a:ext>
                </a:extLst>
              </a:tr>
              <a:tr h="643225">
                <a:tc vMerge="1">
                  <a:txBody>
                    <a:bodyPr/>
                    <a:lstStyle/>
                    <a:p>
                      <a:endParaRPr lang="zh-CN" altLang="en-US"/>
                    </a:p>
                  </a:txBody>
                  <a:tcPr/>
                </a:tc>
                <a:tc>
                  <a:txBody>
                    <a:bodyPr/>
                    <a:lstStyle/>
                    <a:p>
                      <a:pPr algn="ctr">
                        <a:spcAft>
                          <a:spcPts val="0"/>
                        </a:spcAft>
                      </a:pPr>
                      <a:r>
                        <a:rPr lang="zh-CN" sz="1000" kern="0">
                          <a:effectLst/>
                        </a:rPr>
                        <a:t>用户注册</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a:effectLst/>
                        </a:rPr>
                        <a:t>用户可以输入手机号和密码，并通过系统给出的验证码进行验证并注册账号。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54356327"/>
                  </a:ext>
                </a:extLst>
              </a:tr>
              <a:tr h="643225">
                <a:tc vMerge="1">
                  <a:txBody>
                    <a:bodyPr/>
                    <a:lstStyle/>
                    <a:p>
                      <a:endParaRPr lang="zh-CN" altLang="en-US"/>
                    </a:p>
                  </a:txBody>
                  <a:tcPr/>
                </a:tc>
                <a:tc>
                  <a:txBody>
                    <a:bodyPr/>
                    <a:lstStyle/>
                    <a:p>
                      <a:pPr algn="ctr">
                        <a:spcAft>
                          <a:spcPts val="0"/>
                        </a:spcAft>
                      </a:pPr>
                      <a:r>
                        <a:rPr lang="zh-CN" sz="1000" kern="0">
                          <a:effectLst/>
                        </a:rPr>
                        <a:t>忘记密码</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dirty="0">
                          <a:effectLst/>
                        </a:rPr>
                        <a:t>用户可以输入手机号，在通过系统给出的验证码后可对遗忘的密码进行修改。</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41810111"/>
                  </a:ext>
                </a:extLst>
              </a:tr>
            </a:tbl>
          </a:graphicData>
        </a:graphic>
      </p:graphicFrame>
    </p:spTree>
    <p:extLst>
      <p:ext uri="{BB962C8B-B14F-4D97-AF65-F5344CB8AC3E}">
        <p14:creationId xmlns:p14="http://schemas.microsoft.com/office/powerpoint/2010/main" val="113771041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58"/>
        <p:cNvGrpSpPr/>
        <p:nvPr/>
      </p:nvGrpSpPr>
      <p:grpSpPr>
        <a:xfrm>
          <a:off x="0" y="0"/>
          <a:ext cx="0" cy="0"/>
          <a:chOff x="0" y="0"/>
          <a:chExt cx="0" cy="0"/>
        </a:xfrm>
      </p:grpSpPr>
      <p:grpSp>
        <p:nvGrpSpPr>
          <p:cNvPr id="1559" name="Google Shape;1559;p40"/>
          <p:cNvGrpSpPr/>
          <p:nvPr/>
        </p:nvGrpSpPr>
        <p:grpSpPr>
          <a:xfrm>
            <a:off x="5659543" y="2588643"/>
            <a:ext cx="4381869" cy="3250687"/>
            <a:chOff x="3836300" y="3894925"/>
            <a:chExt cx="880300" cy="653050"/>
          </a:xfrm>
        </p:grpSpPr>
        <p:sp>
          <p:nvSpPr>
            <p:cNvPr id="1560" name="Google Shape;1560;p40"/>
            <p:cNvSpPr/>
            <p:nvPr/>
          </p:nvSpPr>
          <p:spPr>
            <a:xfrm>
              <a:off x="3836300" y="3894925"/>
              <a:ext cx="880300" cy="653050"/>
            </a:xfrm>
            <a:custGeom>
              <a:avLst/>
              <a:gdLst/>
              <a:ahLst/>
              <a:cxnLst/>
              <a:rect l="l" t="t" r="r" b="b"/>
              <a:pathLst>
                <a:path w="35212" h="26122" extrusionOk="0">
                  <a:moveTo>
                    <a:pt x="33920" y="1"/>
                  </a:moveTo>
                  <a:cubicBezTo>
                    <a:pt x="33711" y="1"/>
                    <a:pt x="33459" y="47"/>
                    <a:pt x="33156" y="148"/>
                  </a:cubicBezTo>
                  <a:cubicBezTo>
                    <a:pt x="31353" y="753"/>
                    <a:pt x="29782" y="2373"/>
                    <a:pt x="28599" y="3790"/>
                  </a:cubicBezTo>
                  <a:cubicBezTo>
                    <a:pt x="27212" y="5450"/>
                    <a:pt x="26044" y="7293"/>
                    <a:pt x="24556" y="8863"/>
                  </a:cubicBezTo>
                  <a:cubicBezTo>
                    <a:pt x="20053" y="13616"/>
                    <a:pt x="13296" y="15294"/>
                    <a:pt x="7461" y="18262"/>
                  </a:cubicBezTo>
                  <a:cubicBezTo>
                    <a:pt x="4149" y="19945"/>
                    <a:pt x="834" y="22426"/>
                    <a:pt x="0" y="26045"/>
                  </a:cubicBezTo>
                  <a:cubicBezTo>
                    <a:pt x="817" y="26096"/>
                    <a:pt x="1634" y="26122"/>
                    <a:pt x="2451" y="26122"/>
                  </a:cubicBezTo>
                  <a:cubicBezTo>
                    <a:pt x="4013" y="26122"/>
                    <a:pt x="5574" y="26028"/>
                    <a:pt x="7125" y="25841"/>
                  </a:cubicBezTo>
                  <a:cubicBezTo>
                    <a:pt x="7640" y="25779"/>
                    <a:pt x="8168" y="25701"/>
                    <a:pt x="8611" y="25432"/>
                  </a:cubicBezTo>
                  <a:cubicBezTo>
                    <a:pt x="9036" y="25174"/>
                    <a:pt x="9341" y="24763"/>
                    <a:pt x="9661" y="24381"/>
                  </a:cubicBezTo>
                  <a:cubicBezTo>
                    <a:pt x="14462" y="18636"/>
                    <a:pt x="23387" y="18402"/>
                    <a:pt x="29137" y="13607"/>
                  </a:cubicBezTo>
                  <a:cubicBezTo>
                    <a:pt x="32257" y="11006"/>
                    <a:pt x="34189" y="7138"/>
                    <a:pt x="34691" y="3133"/>
                  </a:cubicBezTo>
                  <a:cubicBezTo>
                    <a:pt x="34862" y="1767"/>
                    <a:pt x="35212" y="1"/>
                    <a:pt x="33920"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4457000" y="4254725"/>
              <a:ext cx="19975" cy="5425"/>
            </a:xfrm>
            <a:custGeom>
              <a:avLst/>
              <a:gdLst/>
              <a:ahLst/>
              <a:cxnLst/>
              <a:rect l="l" t="t" r="r" b="b"/>
              <a:pathLst>
                <a:path w="799" h="217" extrusionOk="0">
                  <a:moveTo>
                    <a:pt x="723" y="0"/>
                  </a:moveTo>
                  <a:cubicBezTo>
                    <a:pt x="714" y="0"/>
                    <a:pt x="705" y="1"/>
                    <a:pt x="695" y="3"/>
                  </a:cubicBezTo>
                  <a:cubicBezTo>
                    <a:pt x="697" y="3"/>
                    <a:pt x="698" y="3"/>
                    <a:pt x="699" y="3"/>
                  </a:cubicBezTo>
                  <a:lnTo>
                    <a:pt x="699" y="3"/>
                  </a:lnTo>
                  <a:cubicBezTo>
                    <a:pt x="700" y="3"/>
                    <a:pt x="688" y="4"/>
                    <a:pt x="687" y="4"/>
                  </a:cubicBezTo>
                  <a:lnTo>
                    <a:pt x="663" y="8"/>
                  </a:lnTo>
                  <a:cubicBezTo>
                    <a:pt x="650" y="9"/>
                    <a:pt x="636" y="9"/>
                    <a:pt x="624" y="10"/>
                  </a:cubicBezTo>
                  <a:cubicBezTo>
                    <a:pt x="606" y="11"/>
                    <a:pt x="588" y="14"/>
                    <a:pt x="570" y="17"/>
                  </a:cubicBezTo>
                  <a:lnTo>
                    <a:pt x="555" y="19"/>
                  </a:lnTo>
                  <a:cubicBezTo>
                    <a:pt x="558" y="19"/>
                    <a:pt x="558" y="18"/>
                    <a:pt x="558" y="18"/>
                  </a:cubicBezTo>
                  <a:cubicBezTo>
                    <a:pt x="556" y="18"/>
                    <a:pt x="542" y="20"/>
                    <a:pt x="540" y="21"/>
                  </a:cubicBezTo>
                  <a:cubicBezTo>
                    <a:pt x="522" y="23"/>
                    <a:pt x="504" y="25"/>
                    <a:pt x="485" y="29"/>
                  </a:cubicBezTo>
                  <a:cubicBezTo>
                    <a:pt x="480" y="30"/>
                    <a:pt x="474" y="30"/>
                    <a:pt x="467" y="31"/>
                  </a:cubicBezTo>
                  <a:lnTo>
                    <a:pt x="467" y="31"/>
                  </a:lnTo>
                  <a:cubicBezTo>
                    <a:pt x="465" y="32"/>
                    <a:pt x="461" y="32"/>
                    <a:pt x="460" y="32"/>
                  </a:cubicBezTo>
                  <a:cubicBezTo>
                    <a:pt x="446" y="34"/>
                    <a:pt x="432" y="35"/>
                    <a:pt x="417" y="37"/>
                  </a:cubicBezTo>
                  <a:cubicBezTo>
                    <a:pt x="321" y="48"/>
                    <a:pt x="225" y="53"/>
                    <a:pt x="129" y="53"/>
                  </a:cubicBezTo>
                  <a:cubicBezTo>
                    <a:pt x="113" y="53"/>
                    <a:pt x="97" y="53"/>
                    <a:pt x="81" y="53"/>
                  </a:cubicBezTo>
                  <a:cubicBezTo>
                    <a:pt x="36" y="53"/>
                    <a:pt x="0" y="89"/>
                    <a:pt x="0" y="133"/>
                  </a:cubicBezTo>
                  <a:cubicBezTo>
                    <a:pt x="1" y="177"/>
                    <a:pt x="36" y="212"/>
                    <a:pt x="81" y="213"/>
                  </a:cubicBezTo>
                  <a:lnTo>
                    <a:pt x="81" y="214"/>
                  </a:lnTo>
                  <a:cubicBezTo>
                    <a:pt x="111" y="216"/>
                    <a:pt x="142" y="217"/>
                    <a:pt x="173" y="217"/>
                  </a:cubicBezTo>
                  <a:cubicBezTo>
                    <a:pt x="262" y="217"/>
                    <a:pt x="351" y="210"/>
                    <a:pt x="439" y="197"/>
                  </a:cubicBezTo>
                  <a:cubicBezTo>
                    <a:pt x="495" y="190"/>
                    <a:pt x="550" y="178"/>
                    <a:pt x="603" y="164"/>
                  </a:cubicBezTo>
                  <a:cubicBezTo>
                    <a:pt x="617" y="160"/>
                    <a:pt x="632" y="156"/>
                    <a:pt x="646" y="151"/>
                  </a:cubicBezTo>
                  <a:cubicBezTo>
                    <a:pt x="656" y="148"/>
                    <a:pt x="667" y="143"/>
                    <a:pt x="676" y="137"/>
                  </a:cubicBezTo>
                  <a:cubicBezTo>
                    <a:pt x="678" y="136"/>
                    <a:pt x="679" y="136"/>
                    <a:pt x="679" y="136"/>
                  </a:cubicBezTo>
                  <a:lnTo>
                    <a:pt x="679" y="136"/>
                  </a:lnTo>
                  <a:cubicBezTo>
                    <a:pt x="679" y="136"/>
                    <a:pt x="678" y="136"/>
                    <a:pt x="678" y="136"/>
                  </a:cubicBezTo>
                  <a:lnTo>
                    <a:pt x="678" y="136"/>
                  </a:lnTo>
                  <a:lnTo>
                    <a:pt x="686" y="133"/>
                  </a:lnTo>
                  <a:cubicBezTo>
                    <a:pt x="703" y="126"/>
                    <a:pt x="718" y="119"/>
                    <a:pt x="735" y="112"/>
                  </a:cubicBezTo>
                  <a:cubicBezTo>
                    <a:pt x="750" y="106"/>
                    <a:pt x="763" y="96"/>
                    <a:pt x="774" y="85"/>
                  </a:cubicBezTo>
                  <a:cubicBezTo>
                    <a:pt x="799" y="61"/>
                    <a:pt x="789" y="12"/>
                    <a:pt x="753" y="5"/>
                  </a:cubicBezTo>
                  <a:cubicBezTo>
                    <a:pt x="744" y="2"/>
                    <a:pt x="733" y="1"/>
                    <a:pt x="72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4478250" y="4244250"/>
              <a:ext cx="14300" cy="4300"/>
            </a:xfrm>
            <a:custGeom>
              <a:avLst/>
              <a:gdLst/>
              <a:ahLst/>
              <a:cxnLst/>
              <a:rect l="l" t="t" r="r" b="b"/>
              <a:pathLst>
                <a:path w="572" h="172" extrusionOk="0">
                  <a:moveTo>
                    <a:pt x="321" y="29"/>
                  </a:moveTo>
                  <a:lnTo>
                    <a:pt x="321" y="29"/>
                  </a:lnTo>
                  <a:cubicBezTo>
                    <a:pt x="321" y="29"/>
                    <a:pt x="319" y="30"/>
                    <a:pt x="316" y="30"/>
                  </a:cubicBezTo>
                  <a:cubicBezTo>
                    <a:pt x="320" y="30"/>
                    <a:pt x="321" y="29"/>
                    <a:pt x="321" y="29"/>
                  </a:cubicBezTo>
                  <a:close/>
                  <a:moveTo>
                    <a:pt x="484" y="1"/>
                  </a:moveTo>
                  <a:cubicBezTo>
                    <a:pt x="470" y="1"/>
                    <a:pt x="457" y="3"/>
                    <a:pt x="444" y="6"/>
                  </a:cubicBezTo>
                  <a:cubicBezTo>
                    <a:pt x="425" y="10"/>
                    <a:pt x="406" y="14"/>
                    <a:pt x="386" y="19"/>
                  </a:cubicBezTo>
                  <a:cubicBezTo>
                    <a:pt x="367" y="23"/>
                    <a:pt x="350" y="25"/>
                    <a:pt x="331" y="28"/>
                  </a:cubicBezTo>
                  <a:lnTo>
                    <a:pt x="316" y="30"/>
                  </a:lnTo>
                  <a:cubicBezTo>
                    <a:pt x="306" y="31"/>
                    <a:pt x="295" y="32"/>
                    <a:pt x="286" y="33"/>
                  </a:cubicBezTo>
                  <a:cubicBezTo>
                    <a:pt x="248" y="38"/>
                    <a:pt x="211" y="39"/>
                    <a:pt x="174" y="40"/>
                  </a:cubicBezTo>
                  <a:cubicBezTo>
                    <a:pt x="134" y="42"/>
                    <a:pt x="96" y="40"/>
                    <a:pt x="56" y="44"/>
                  </a:cubicBezTo>
                  <a:cubicBezTo>
                    <a:pt x="30" y="45"/>
                    <a:pt x="8" y="65"/>
                    <a:pt x="3" y="91"/>
                  </a:cubicBezTo>
                  <a:cubicBezTo>
                    <a:pt x="0" y="118"/>
                    <a:pt x="17" y="143"/>
                    <a:pt x="42" y="150"/>
                  </a:cubicBezTo>
                  <a:lnTo>
                    <a:pt x="42" y="149"/>
                  </a:lnTo>
                  <a:cubicBezTo>
                    <a:pt x="82" y="162"/>
                    <a:pt x="125" y="168"/>
                    <a:pt x="168" y="170"/>
                  </a:cubicBezTo>
                  <a:cubicBezTo>
                    <a:pt x="182" y="171"/>
                    <a:pt x="196" y="171"/>
                    <a:pt x="210" y="171"/>
                  </a:cubicBezTo>
                  <a:cubicBezTo>
                    <a:pt x="236" y="171"/>
                    <a:pt x="262" y="170"/>
                    <a:pt x="288" y="168"/>
                  </a:cubicBezTo>
                  <a:cubicBezTo>
                    <a:pt x="331" y="164"/>
                    <a:pt x="374" y="159"/>
                    <a:pt x="417" y="151"/>
                  </a:cubicBezTo>
                  <a:cubicBezTo>
                    <a:pt x="437" y="148"/>
                    <a:pt x="456" y="144"/>
                    <a:pt x="475" y="139"/>
                  </a:cubicBezTo>
                  <a:cubicBezTo>
                    <a:pt x="488" y="137"/>
                    <a:pt x="502" y="132"/>
                    <a:pt x="514" y="126"/>
                  </a:cubicBezTo>
                  <a:cubicBezTo>
                    <a:pt x="523" y="121"/>
                    <a:pt x="531" y="114"/>
                    <a:pt x="539" y="108"/>
                  </a:cubicBezTo>
                  <a:cubicBezTo>
                    <a:pt x="561" y="96"/>
                    <a:pt x="572" y="69"/>
                    <a:pt x="565" y="44"/>
                  </a:cubicBezTo>
                  <a:cubicBezTo>
                    <a:pt x="558" y="20"/>
                    <a:pt x="536" y="3"/>
                    <a:pt x="510" y="2"/>
                  </a:cubicBezTo>
                  <a:cubicBezTo>
                    <a:pt x="501" y="2"/>
                    <a:pt x="493" y="1"/>
                    <a:pt x="4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511425" y="4059950"/>
              <a:ext cx="14625" cy="7925"/>
            </a:xfrm>
            <a:custGeom>
              <a:avLst/>
              <a:gdLst/>
              <a:ahLst/>
              <a:cxnLst/>
              <a:rect l="l" t="t" r="r" b="b"/>
              <a:pathLst>
                <a:path w="585" h="317" extrusionOk="0">
                  <a:moveTo>
                    <a:pt x="534" y="1"/>
                  </a:moveTo>
                  <a:cubicBezTo>
                    <a:pt x="494" y="1"/>
                    <a:pt x="453" y="18"/>
                    <a:pt x="415" y="30"/>
                  </a:cubicBezTo>
                  <a:lnTo>
                    <a:pt x="386" y="39"/>
                  </a:lnTo>
                  <a:cubicBezTo>
                    <a:pt x="382" y="40"/>
                    <a:pt x="377" y="42"/>
                    <a:pt x="372" y="43"/>
                  </a:cubicBezTo>
                  <a:lnTo>
                    <a:pt x="372" y="43"/>
                  </a:lnTo>
                  <a:cubicBezTo>
                    <a:pt x="372" y="43"/>
                    <a:pt x="370" y="42"/>
                    <a:pt x="367" y="42"/>
                  </a:cubicBezTo>
                  <a:cubicBezTo>
                    <a:pt x="365" y="42"/>
                    <a:pt x="363" y="42"/>
                    <a:pt x="361" y="42"/>
                  </a:cubicBezTo>
                  <a:cubicBezTo>
                    <a:pt x="339" y="42"/>
                    <a:pt x="313" y="56"/>
                    <a:pt x="294" y="65"/>
                  </a:cubicBezTo>
                  <a:cubicBezTo>
                    <a:pt x="210" y="100"/>
                    <a:pt x="129" y="138"/>
                    <a:pt x="48" y="177"/>
                  </a:cubicBezTo>
                  <a:cubicBezTo>
                    <a:pt x="12" y="194"/>
                    <a:pt x="1" y="247"/>
                    <a:pt x="21" y="280"/>
                  </a:cubicBezTo>
                  <a:cubicBezTo>
                    <a:pt x="37" y="305"/>
                    <a:pt x="60" y="316"/>
                    <a:pt x="85" y="316"/>
                  </a:cubicBezTo>
                  <a:cubicBezTo>
                    <a:pt x="98" y="316"/>
                    <a:pt x="112" y="313"/>
                    <a:pt x="125" y="308"/>
                  </a:cubicBezTo>
                  <a:cubicBezTo>
                    <a:pt x="202" y="274"/>
                    <a:pt x="280" y="241"/>
                    <a:pt x="355" y="204"/>
                  </a:cubicBezTo>
                  <a:cubicBezTo>
                    <a:pt x="377" y="194"/>
                    <a:pt x="402" y="184"/>
                    <a:pt x="419" y="166"/>
                  </a:cubicBezTo>
                  <a:cubicBezTo>
                    <a:pt x="420" y="165"/>
                    <a:pt x="424" y="161"/>
                    <a:pt x="427" y="157"/>
                  </a:cubicBezTo>
                  <a:lnTo>
                    <a:pt x="427" y="157"/>
                  </a:lnTo>
                  <a:lnTo>
                    <a:pt x="432" y="154"/>
                  </a:lnTo>
                  <a:lnTo>
                    <a:pt x="459" y="137"/>
                  </a:lnTo>
                  <a:cubicBezTo>
                    <a:pt x="495" y="115"/>
                    <a:pt x="539" y="95"/>
                    <a:pt x="566" y="61"/>
                  </a:cubicBezTo>
                  <a:cubicBezTo>
                    <a:pt x="585" y="37"/>
                    <a:pt x="573" y="3"/>
                    <a:pt x="540" y="1"/>
                  </a:cubicBezTo>
                  <a:cubicBezTo>
                    <a:pt x="538" y="1"/>
                    <a:pt x="536" y="1"/>
                    <a:pt x="53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0"/>
            <p:cNvSpPr/>
            <p:nvPr/>
          </p:nvSpPr>
          <p:spPr>
            <a:xfrm>
              <a:off x="4530425" y="4065050"/>
              <a:ext cx="15275" cy="8000"/>
            </a:xfrm>
            <a:custGeom>
              <a:avLst/>
              <a:gdLst/>
              <a:ahLst/>
              <a:cxnLst/>
              <a:rect l="l" t="t" r="r" b="b"/>
              <a:pathLst>
                <a:path w="611" h="320" extrusionOk="0">
                  <a:moveTo>
                    <a:pt x="532" y="0"/>
                  </a:moveTo>
                  <a:cubicBezTo>
                    <a:pt x="527" y="0"/>
                    <a:pt x="522" y="1"/>
                    <a:pt x="516" y="2"/>
                  </a:cubicBezTo>
                  <a:cubicBezTo>
                    <a:pt x="496" y="7"/>
                    <a:pt x="476" y="11"/>
                    <a:pt x="456" y="16"/>
                  </a:cubicBezTo>
                  <a:cubicBezTo>
                    <a:pt x="436" y="22"/>
                    <a:pt x="417" y="30"/>
                    <a:pt x="398" y="39"/>
                  </a:cubicBezTo>
                  <a:lnTo>
                    <a:pt x="283" y="88"/>
                  </a:lnTo>
                  <a:lnTo>
                    <a:pt x="53" y="184"/>
                  </a:lnTo>
                  <a:cubicBezTo>
                    <a:pt x="37" y="189"/>
                    <a:pt x="23" y="201"/>
                    <a:pt x="13" y="215"/>
                  </a:cubicBezTo>
                  <a:cubicBezTo>
                    <a:pt x="4" y="231"/>
                    <a:pt x="1" y="250"/>
                    <a:pt x="6" y="268"/>
                  </a:cubicBezTo>
                  <a:cubicBezTo>
                    <a:pt x="15" y="294"/>
                    <a:pt x="42" y="319"/>
                    <a:pt x="71" y="319"/>
                  </a:cubicBezTo>
                  <a:cubicBezTo>
                    <a:pt x="77" y="319"/>
                    <a:pt x="83" y="318"/>
                    <a:pt x="89" y="316"/>
                  </a:cubicBezTo>
                  <a:lnTo>
                    <a:pt x="322" y="219"/>
                  </a:lnTo>
                  <a:lnTo>
                    <a:pt x="437" y="170"/>
                  </a:lnTo>
                  <a:cubicBezTo>
                    <a:pt x="460" y="162"/>
                    <a:pt x="484" y="152"/>
                    <a:pt x="505" y="142"/>
                  </a:cubicBezTo>
                  <a:cubicBezTo>
                    <a:pt x="524" y="131"/>
                    <a:pt x="542" y="118"/>
                    <a:pt x="560" y="107"/>
                  </a:cubicBezTo>
                  <a:cubicBezTo>
                    <a:pt x="611" y="75"/>
                    <a:pt x="585" y="0"/>
                    <a:pt x="53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0"/>
            <p:cNvSpPr/>
            <p:nvPr/>
          </p:nvSpPr>
          <p:spPr>
            <a:xfrm>
              <a:off x="4144575" y="4399350"/>
              <a:ext cx="27750" cy="5850"/>
            </a:xfrm>
            <a:custGeom>
              <a:avLst/>
              <a:gdLst/>
              <a:ahLst/>
              <a:cxnLst/>
              <a:rect l="l" t="t" r="r" b="b"/>
              <a:pathLst>
                <a:path w="1110" h="234" extrusionOk="0">
                  <a:moveTo>
                    <a:pt x="1003" y="0"/>
                  </a:moveTo>
                  <a:cubicBezTo>
                    <a:pt x="1002" y="0"/>
                    <a:pt x="1001" y="0"/>
                    <a:pt x="1000" y="0"/>
                  </a:cubicBezTo>
                  <a:cubicBezTo>
                    <a:pt x="984" y="0"/>
                    <a:pt x="967" y="1"/>
                    <a:pt x="952" y="2"/>
                  </a:cubicBezTo>
                  <a:cubicBezTo>
                    <a:pt x="920" y="4"/>
                    <a:pt x="888" y="7"/>
                    <a:pt x="857" y="9"/>
                  </a:cubicBezTo>
                  <a:cubicBezTo>
                    <a:pt x="794" y="14"/>
                    <a:pt x="732" y="18"/>
                    <a:pt x="670" y="23"/>
                  </a:cubicBezTo>
                  <a:lnTo>
                    <a:pt x="294" y="61"/>
                  </a:lnTo>
                  <a:lnTo>
                    <a:pt x="78" y="84"/>
                  </a:lnTo>
                  <a:cubicBezTo>
                    <a:pt x="39" y="87"/>
                    <a:pt x="1" y="115"/>
                    <a:pt x="3" y="158"/>
                  </a:cubicBezTo>
                  <a:cubicBezTo>
                    <a:pt x="4" y="195"/>
                    <a:pt x="34" y="233"/>
                    <a:pt x="74" y="233"/>
                  </a:cubicBezTo>
                  <a:cubicBezTo>
                    <a:pt x="75" y="233"/>
                    <a:pt x="76" y="233"/>
                    <a:pt x="78" y="233"/>
                  </a:cubicBezTo>
                  <a:lnTo>
                    <a:pt x="76" y="233"/>
                  </a:lnTo>
                  <a:cubicBezTo>
                    <a:pt x="327" y="220"/>
                    <a:pt x="579" y="208"/>
                    <a:pt x="830" y="189"/>
                  </a:cubicBezTo>
                  <a:cubicBezTo>
                    <a:pt x="866" y="186"/>
                    <a:pt x="902" y="183"/>
                    <a:pt x="938" y="179"/>
                  </a:cubicBezTo>
                  <a:lnTo>
                    <a:pt x="991" y="174"/>
                  </a:lnTo>
                  <a:cubicBezTo>
                    <a:pt x="1007" y="173"/>
                    <a:pt x="1024" y="170"/>
                    <a:pt x="1040" y="165"/>
                  </a:cubicBezTo>
                  <a:cubicBezTo>
                    <a:pt x="1055" y="158"/>
                    <a:pt x="1069" y="149"/>
                    <a:pt x="1078" y="136"/>
                  </a:cubicBezTo>
                  <a:cubicBezTo>
                    <a:pt x="1102" y="107"/>
                    <a:pt x="1110" y="61"/>
                    <a:pt x="1078" y="33"/>
                  </a:cubicBezTo>
                  <a:cubicBezTo>
                    <a:pt x="1059" y="13"/>
                    <a:pt x="1032" y="0"/>
                    <a:pt x="100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1175" y="4391100"/>
              <a:ext cx="4350" cy="4175"/>
            </a:xfrm>
            <a:custGeom>
              <a:avLst/>
              <a:gdLst/>
              <a:ahLst/>
              <a:cxnLst/>
              <a:rect l="l" t="t" r="r" b="b"/>
              <a:pathLst>
                <a:path w="174" h="167" extrusionOk="0">
                  <a:moveTo>
                    <a:pt x="90" y="0"/>
                  </a:moveTo>
                  <a:cubicBezTo>
                    <a:pt x="88" y="0"/>
                    <a:pt x="87" y="0"/>
                    <a:pt x="86" y="0"/>
                  </a:cubicBezTo>
                  <a:cubicBezTo>
                    <a:pt x="43" y="0"/>
                    <a:pt x="0" y="38"/>
                    <a:pt x="2" y="84"/>
                  </a:cubicBezTo>
                  <a:cubicBezTo>
                    <a:pt x="4" y="129"/>
                    <a:pt x="40" y="166"/>
                    <a:pt x="86" y="167"/>
                  </a:cubicBezTo>
                  <a:cubicBezTo>
                    <a:pt x="86" y="167"/>
                    <a:pt x="87" y="167"/>
                    <a:pt x="88" y="167"/>
                  </a:cubicBezTo>
                  <a:cubicBezTo>
                    <a:pt x="134" y="167"/>
                    <a:pt x="173" y="129"/>
                    <a:pt x="173" y="84"/>
                  </a:cubicBezTo>
                  <a:cubicBezTo>
                    <a:pt x="173" y="37"/>
                    <a:pt x="135" y="0"/>
                    <a:pt x="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0"/>
            <p:cNvSpPr/>
            <p:nvPr/>
          </p:nvSpPr>
          <p:spPr>
            <a:xfrm>
              <a:off x="3896025" y="4464100"/>
              <a:ext cx="23125" cy="4575"/>
            </a:xfrm>
            <a:custGeom>
              <a:avLst/>
              <a:gdLst/>
              <a:ahLst/>
              <a:cxnLst/>
              <a:rect l="l" t="t" r="r" b="b"/>
              <a:pathLst>
                <a:path w="925" h="183" extrusionOk="0">
                  <a:moveTo>
                    <a:pt x="827" y="0"/>
                  </a:moveTo>
                  <a:cubicBezTo>
                    <a:pt x="824" y="0"/>
                    <a:pt x="821" y="1"/>
                    <a:pt x="817" y="1"/>
                  </a:cubicBezTo>
                  <a:cubicBezTo>
                    <a:pt x="801" y="3"/>
                    <a:pt x="784" y="4"/>
                    <a:pt x="767" y="5"/>
                  </a:cubicBezTo>
                  <a:cubicBezTo>
                    <a:pt x="734" y="7"/>
                    <a:pt x="702" y="8"/>
                    <a:pt x="671" y="9"/>
                  </a:cubicBezTo>
                  <a:cubicBezTo>
                    <a:pt x="605" y="11"/>
                    <a:pt x="539" y="13"/>
                    <a:pt x="474" y="15"/>
                  </a:cubicBezTo>
                  <a:cubicBezTo>
                    <a:pt x="413" y="17"/>
                    <a:pt x="351" y="18"/>
                    <a:pt x="290" y="18"/>
                  </a:cubicBezTo>
                  <a:cubicBezTo>
                    <a:pt x="219" y="18"/>
                    <a:pt x="148" y="17"/>
                    <a:pt x="77" y="14"/>
                  </a:cubicBezTo>
                  <a:cubicBezTo>
                    <a:pt x="40" y="14"/>
                    <a:pt x="9" y="42"/>
                    <a:pt x="5" y="79"/>
                  </a:cubicBezTo>
                  <a:cubicBezTo>
                    <a:pt x="0" y="111"/>
                    <a:pt x="20" y="155"/>
                    <a:pt x="57" y="160"/>
                  </a:cubicBezTo>
                  <a:lnTo>
                    <a:pt x="57" y="161"/>
                  </a:lnTo>
                  <a:cubicBezTo>
                    <a:pt x="155" y="175"/>
                    <a:pt x="254" y="183"/>
                    <a:pt x="353" y="183"/>
                  </a:cubicBezTo>
                  <a:cubicBezTo>
                    <a:pt x="393" y="183"/>
                    <a:pt x="434" y="181"/>
                    <a:pt x="474" y="179"/>
                  </a:cubicBezTo>
                  <a:cubicBezTo>
                    <a:pt x="544" y="175"/>
                    <a:pt x="615" y="167"/>
                    <a:pt x="685" y="155"/>
                  </a:cubicBezTo>
                  <a:cubicBezTo>
                    <a:pt x="717" y="148"/>
                    <a:pt x="750" y="141"/>
                    <a:pt x="784" y="134"/>
                  </a:cubicBezTo>
                  <a:cubicBezTo>
                    <a:pt x="821" y="126"/>
                    <a:pt x="855" y="121"/>
                    <a:pt x="887" y="100"/>
                  </a:cubicBezTo>
                  <a:cubicBezTo>
                    <a:pt x="925" y="77"/>
                    <a:pt x="918" y="19"/>
                    <a:pt x="874" y="7"/>
                  </a:cubicBezTo>
                  <a:cubicBezTo>
                    <a:pt x="859" y="3"/>
                    <a:pt x="843"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3908950" y="4453100"/>
              <a:ext cx="16275" cy="3900"/>
            </a:xfrm>
            <a:custGeom>
              <a:avLst/>
              <a:gdLst/>
              <a:ahLst/>
              <a:cxnLst/>
              <a:rect l="l" t="t" r="r" b="b"/>
              <a:pathLst>
                <a:path w="651" h="156" extrusionOk="0">
                  <a:moveTo>
                    <a:pt x="265" y="1"/>
                  </a:moveTo>
                  <a:cubicBezTo>
                    <a:pt x="209" y="1"/>
                    <a:pt x="152" y="3"/>
                    <a:pt x="96" y="3"/>
                  </a:cubicBezTo>
                  <a:cubicBezTo>
                    <a:pt x="1" y="7"/>
                    <a:pt x="1" y="148"/>
                    <a:pt x="96" y="152"/>
                  </a:cubicBezTo>
                  <a:lnTo>
                    <a:pt x="96" y="153"/>
                  </a:lnTo>
                  <a:cubicBezTo>
                    <a:pt x="149" y="154"/>
                    <a:pt x="203" y="155"/>
                    <a:pt x="256" y="155"/>
                  </a:cubicBezTo>
                  <a:cubicBezTo>
                    <a:pt x="288" y="155"/>
                    <a:pt x="319" y="155"/>
                    <a:pt x="350" y="153"/>
                  </a:cubicBezTo>
                  <a:lnTo>
                    <a:pt x="473" y="146"/>
                  </a:lnTo>
                  <a:lnTo>
                    <a:pt x="539" y="141"/>
                  </a:lnTo>
                  <a:cubicBezTo>
                    <a:pt x="549" y="140"/>
                    <a:pt x="559" y="140"/>
                    <a:pt x="568" y="139"/>
                  </a:cubicBezTo>
                  <a:cubicBezTo>
                    <a:pt x="586" y="137"/>
                    <a:pt x="602" y="132"/>
                    <a:pt x="617" y="122"/>
                  </a:cubicBezTo>
                  <a:cubicBezTo>
                    <a:pt x="650" y="102"/>
                    <a:pt x="650" y="54"/>
                    <a:pt x="617" y="34"/>
                  </a:cubicBezTo>
                  <a:cubicBezTo>
                    <a:pt x="603" y="25"/>
                    <a:pt x="587" y="19"/>
                    <a:pt x="571" y="17"/>
                  </a:cubicBezTo>
                  <a:cubicBezTo>
                    <a:pt x="561" y="16"/>
                    <a:pt x="550" y="16"/>
                    <a:pt x="539" y="15"/>
                  </a:cubicBezTo>
                  <a:lnTo>
                    <a:pt x="478" y="12"/>
                  </a:lnTo>
                  <a:lnTo>
                    <a:pt x="350" y="3"/>
                  </a:lnTo>
                  <a:cubicBezTo>
                    <a:pt x="322" y="1"/>
                    <a:pt x="294" y="1"/>
                    <a:pt x="26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6" name="Google Shape;1576;p40"/>
          <p:cNvGrpSpPr/>
          <p:nvPr/>
        </p:nvGrpSpPr>
        <p:grpSpPr>
          <a:xfrm>
            <a:off x="7072575" y="3113935"/>
            <a:ext cx="1255217" cy="2029565"/>
            <a:chOff x="3893725" y="2018500"/>
            <a:chExt cx="289875" cy="468700"/>
          </a:xfrm>
        </p:grpSpPr>
        <p:sp>
          <p:nvSpPr>
            <p:cNvPr id="1577" name="Google Shape;1577;p40"/>
            <p:cNvSpPr/>
            <p:nvPr/>
          </p:nvSpPr>
          <p:spPr>
            <a:xfrm>
              <a:off x="3963275" y="2184575"/>
              <a:ext cx="33975" cy="78125"/>
            </a:xfrm>
            <a:custGeom>
              <a:avLst/>
              <a:gdLst/>
              <a:ahLst/>
              <a:cxnLst/>
              <a:rect l="l" t="t" r="r" b="b"/>
              <a:pathLst>
                <a:path w="1359" h="3125" extrusionOk="0">
                  <a:moveTo>
                    <a:pt x="1286" y="1"/>
                  </a:moveTo>
                  <a:cubicBezTo>
                    <a:pt x="1272" y="1"/>
                    <a:pt x="1258" y="6"/>
                    <a:pt x="1247" y="17"/>
                  </a:cubicBezTo>
                  <a:cubicBezTo>
                    <a:pt x="1065" y="199"/>
                    <a:pt x="937" y="460"/>
                    <a:pt x="821" y="689"/>
                  </a:cubicBezTo>
                  <a:cubicBezTo>
                    <a:pt x="698" y="926"/>
                    <a:pt x="588" y="1172"/>
                    <a:pt x="487" y="1420"/>
                  </a:cubicBezTo>
                  <a:cubicBezTo>
                    <a:pt x="283" y="1932"/>
                    <a:pt x="125" y="2459"/>
                    <a:pt x="15" y="2999"/>
                  </a:cubicBezTo>
                  <a:cubicBezTo>
                    <a:pt x="0" y="3075"/>
                    <a:pt x="65" y="3124"/>
                    <a:pt x="124" y="3124"/>
                  </a:cubicBezTo>
                  <a:cubicBezTo>
                    <a:pt x="163" y="3124"/>
                    <a:pt x="200" y="3103"/>
                    <a:pt x="210" y="3052"/>
                  </a:cubicBezTo>
                  <a:cubicBezTo>
                    <a:pt x="316" y="2527"/>
                    <a:pt x="470" y="2013"/>
                    <a:pt x="665" y="1517"/>
                  </a:cubicBezTo>
                  <a:cubicBezTo>
                    <a:pt x="764" y="1269"/>
                    <a:pt x="874" y="1027"/>
                    <a:pt x="992" y="788"/>
                  </a:cubicBezTo>
                  <a:cubicBezTo>
                    <a:pt x="1109" y="555"/>
                    <a:pt x="1262" y="322"/>
                    <a:pt x="1346" y="74"/>
                  </a:cubicBezTo>
                  <a:cubicBezTo>
                    <a:pt x="1359" y="33"/>
                    <a:pt x="1322" y="1"/>
                    <a:pt x="128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0"/>
            <p:cNvSpPr/>
            <p:nvPr/>
          </p:nvSpPr>
          <p:spPr>
            <a:xfrm>
              <a:off x="3982200" y="2215775"/>
              <a:ext cx="59200" cy="257975"/>
            </a:xfrm>
            <a:custGeom>
              <a:avLst/>
              <a:gdLst/>
              <a:ahLst/>
              <a:cxnLst/>
              <a:rect l="l" t="t" r="r" b="b"/>
              <a:pathLst>
                <a:path w="2368" h="10319" extrusionOk="0">
                  <a:moveTo>
                    <a:pt x="2346" y="1"/>
                  </a:moveTo>
                  <a:lnTo>
                    <a:pt x="648" y="359"/>
                  </a:lnTo>
                  <a:cubicBezTo>
                    <a:pt x="268" y="1360"/>
                    <a:pt x="123" y="2434"/>
                    <a:pt x="224" y="3499"/>
                  </a:cubicBezTo>
                  <a:cubicBezTo>
                    <a:pt x="277" y="4066"/>
                    <a:pt x="400" y="4641"/>
                    <a:pt x="281" y="5197"/>
                  </a:cubicBezTo>
                  <a:cubicBezTo>
                    <a:pt x="231" y="5441"/>
                    <a:pt x="136" y="5671"/>
                    <a:pt x="79" y="5911"/>
                  </a:cubicBezTo>
                  <a:cubicBezTo>
                    <a:pt x="24" y="6152"/>
                    <a:pt x="0" y="6401"/>
                    <a:pt x="11" y="6651"/>
                  </a:cubicBezTo>
                  <a:cubicBezTo>
                    <a:pt x="27" y="7156"/>
                    <a:pt x="154" y="7670"/>
                    <a:pt x="281" y="8164"/>
                  </a:cubicBezTo>
                  <a:cubicBezTo>
                    <a:pt x="461" y="8867"/>
                    <a:pt x="642" y="9572"/>
                    <a:pt x="822" y="10275"/>
                  </a:cubicBezTo>
                  <a:cubicBezTo>
                    <a:pt x="879" y="10307"/>
                    <a:pt x="952" y="10319"/>
                    <a:pt x="1025" y="10319"/>
                  </a:cubicBezTo>
                  <a:cubicBezTo>
                    <a:pt x="1192" y="10319"/>
                    <a:pt x="1362" y="10259"/>
                    <a:pt x="1362" y="10259"/>
                  </a:cubicBezTo>
                  <a:cubicBezTo>
                    <a:pt x="1362" y="10259"/>
                    <a:pt x="1483" y="8320"/>
                    <a:pt x="1586" y="7793"/>
                  </a:cubicBezTo>
                  <a:cubicBezTo>
                    <a:pt x="1643" y="7505"/>
                    <a:pt x="1720" y="7222"/>
                    <a:pt x="1799" y="6939"/>
                  </a:cubicBezTo>
                  <a:cubicBezTo>
                    <a:pt x="1885" y="6642"/>
                    <a:pt x="1970" y="6348"/>
                    <a:pt x="2034" y="6045"/>
                  </a:cubicBezTo>
                  <a:cubicBezTo>
                    <a:pt x="2126" y="5608"/>
                    <a:pt x="2172" y="5162"/>
                    <a:pt x="2212" y="4716"/>
                  </a:cubicBezTo>
                  <a:cubicBezTo>
                    <a:pt x="2291" y="3811"/>
                    <a:pt x="2339" y="2906"/>
                    <a:pt x="2359" y="1997"/>
                  </a:cubicBezTo>
                  <a:lnTo>
                    <a:pt x="2359" y="1995"/>
                  </a:lnTo>
                  <a:cubicBezTo>
                    <a:pt x="2366" y="1591"/>
                    <a:pt x="2368" y="1187"/>
                    <a:pt x="2363" y="783"/>
                  </a:cubicBezTo>
                  <a:cubicBezTo>
                    <a:pt x="2359" y="521"/>
                    <a:pt x="2355" y="262"/>
                    <a:pt x="2346"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0"/>
            <p:cNvSpPr/>
            <p:nvPr/>
          </p:nvSpPr>
          <p:spPr>
            <a:xfrm>
              <a:off x="4030025" y="2220500"/>
              <a:ext cx="96700" cy="222875"/>
            </a:xfrm>
            <a:custGeom>
              <a:avLst/>
              <a:gdLst/>
              <a:ahLst/>
              <a:cxnLst/>
              <a:rect l="l" t="t" r="r" b="b"/>
              <a:pathLst>
                <a:path w="3868" h="8915" extrusionOk="0">
                  <a:moveTo>
                    <a:pt x="1665" y="1"/>
                  </a:moveTo>
                  <a:lnTo>
                    <a:pt x="450" y="596"/>
                  </a:lnTo>
                  <a:lnTo>
                    <a:pt x="0" y="816"/>
                  </a:lnTo>
                  <a:cubicBezTo>
                    <a:pt x="141" y="1149"/>
                    <a:pt x="292" y="1479"/>
                    <a:pt x="446" y="1808"/>
                  </a:cubicBezTo>
                  <a:cubicBezTo>
                    <a:pt x="846" y="2671"/>
                    <a:pt x="1259" y="3528"/>
                    <a:pt x="1526" y="4439"/>
                  </a:cubicBezTo>
                  <a:cubicBezTo>
                    <a:pt x="1698" y="4780"/>
                    <a:pt x="1564" y="4962"/>
                    <a:pt x="1318" y="5331"/>
                  </a:cubicBezTo>
                  <a:cubicBezTo>
                    <a:pt x="982" y="5834"/>
                    <a:pt x="442" y="6686"/>
                    <a:pt x="198" y="8755"/>
                  </a:cubicBezTo>
                  <a:cubicBezTo>
                    <a:pt x="196" y="8770"/>
                    <a:pt x="193" y="8783"/>
                    <a:pt x="191" y="8799"/>
                  </a:cubicBezTo>
                  <a:cubicBezTo>
                    <a:pt x="207" y="8803"/>
                    <a:pt x="222" y="8805"/>
                    <a:pt x="240" y="8810"/>
                  </a:cubicBezTo>
                  <a:cubicBezTo>
                    <a:pt x="371" y="8840"/>
                    <a:pt x="505" y="8873"/>
                    <a:pt x="639" y="8904"/>
                  </a:cubicBezTo>
                  <a:cubicBezTo>
                    <a:pt x="660" y="8912"/>
                    <a:pt x="682" y="8915"/>
                    <a:pt x="704" y="8915"/>
                  </a:cubicBezTo>
                  <a:cubicBezTo>
                    <a:pt x="714" y="8915"/>
                    <a:pt x="724" y="8914"/>
                    <a:pt x="734" y="8913"/>
                  </a:cubicBezTo>
                  <a:cubicBezTo>
                    <a:pt x="767" y="8900"/>
                    <a:pt x="795" y="8880"/>
                    <a:pt x="819" y="8851"/>
                  </a:cubicBezTo>
                  <a:cubicBezTo>
                    <a:pt x="1447" y="8219"/>
                    <a:pt x="2078" y="7586"/>
                    <a:pt x="2708" y="6952"/>
                  </a:cubicBezTo>
                  <a:cubicBezTo>
                    <a:pt x="2844" y="6815"/>
                    <a:pt x="2980" y="6679"/>
                    <a:pt x="3110" y="6537"/>
                  </a:cubicBezTo>
                  <a:cubicBezTo>
                    <a:pt x="3244" y="6394"/>
                    <a:pt x="3369" y="6240"/>
                    <a:pt x="3483" y="6080"/>
                  </a:cubicBezTo>
                  <a:cubicBezTo>
                    <a:pt x="3617" y="5886"/>
                    <a:pt x="3734" y="5676"/>
                    <a:pt x="3791" y="5447"/>
                  </a:cubicBezTo>
                  <a:cubicBezTo>
                    <a:pt x="3868" y="5144"/>
                    <a:pt x="3835" y="4824"/>
                    <a:pt x="3775" y="4518"/>
                  </a:cubicBezTo>
                  <a:cubicBezTo>
                    <a:pt x="3576" y="3510"/>
                    <a:pt x="3075" y="2588"/>
                    <a:pt x="2583" y="1685"/>
                  </a:cubicBezTo>
                  <a:cubicBezTo>
                    <a:pt x="2278" y="1123"/>
                    <a:pt x="1970" y="561"/>
                    <a:pt x="166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0"/>
            <p:cNvSpPr/>
            <p:nvPr/>
          </p:nvSpPr>
          <p:spPr>
            <a:xfrm>
              <a:off x="3999500" y="2168075"/>
              <a:ext cx="76775" cy="43925"/>
            </a:xfrm>
            <a:custGeom>
              <a:avLst/>
              <a:gdLst/>
              <a:ahLst/>
              <a:cxnLst/>
              <a:rect l="l" t="t" r="r" b="b"/>
              <a:pathLst>
                <a:path w="3071" h="1757" extrusionOk="0">
                  <a:moveTo>
                    <a:pt x="2758" y="0"/>
                  </a:moveTo>
                  <a:lnTo>
                    <a:pt x="417" y="209"/>
                  </a:lnTo>
                  <a:lnTo>
                    <a:pt x="0" y="1232"/>
                  </a:lnTo>
                  <a:cubicBezTo>
                    <a:pt x="0" y="1232"/>
                    <a:pt x="812" y="1756"/>
                    <a:pt x="1720" y="1756"/>
                  </a:cubicBezTo>
                  <a:cubicBezTo>
                    <a:pt x="1760" y="1756"/>
                    <a:pt x="1800" y="1755"/>
                    <a:pt x="1840" y="1753"/>
                  </a:cubicBezTo>
                  <a:cubicBezTo>
                    <a:pt x="2794" y="1702"/>
                    <a:pt x="3070" y="1476"/>
                    <a:pt x="3070" y="1476"/>
                  </a:cubicBezTo>
                  <a:lnTo>
                    <a:pt x="2758"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0"/>
            <p:cNvSpPr/>
            <p:nvPr/>
          </p:nvSpPr>
          <p:spPr>
            <a:xfrm>
              <a:off x="4025075" y="2095225"/>
              <a:ext cx="37300" cy="34275"/>
            </a:xfrm>
            <a:custGeom>
              <a:avLst/>
              <a:gdLst/>
              <a:ahLst/>
              <a:cxnLst/>
              <a:rect l="l" t="t" r="r" b="b"/>
              <a:pathLst>
                <a:path w="1492" h="1371" extrusionOk="0">
                  <a:moveTo>
                    <a:pt x="347" y="0"/>
                  </a:moveTo>
                  <a:lnTo>
                    <a:pt x="0" y="920"/>
                  </a:lnTo>
                  <a:lnTo>
                    <a:pt x="694" y="1371"/>
                  </a:lnTo>
                  <a:lnTo>
                    <a:pt x="1492" y="1232"/>
                  </a:lnTo>
                  <a:lnTo>
                    <a:pt x="1349" y="5"/>
                  </a:lnTo>
                  <a:lnTo>
                    <a:pt x="347"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0"/>
            <p:cNvSpPr/>
            <p:nvPr/>
          </p:nvSpPr>
          <p:spPr>
            <a:xfrm>
              <a:off x="4033525" y="2065450"/>
              <a:ext cx="25825" cy="40925"/>
            </a:xfrm>
            <a:custGeom>
              <a:avLst/>
              <a:gdLst/>
              <a:ahLst/>
              <a:cxnLst/>
              <a:rect l="l" t="t" r="r" b="b"/>
              <a:pathLst>
                <a:path w="1033" h="1637" extrusionOk="0">
                  <a:moveTo>
                    <a:pt x="146" y="1"/>
                  </a:moveTo>
                  <a:lnTo>
                    <a:pt x="29" y="923"/>
                  </a:lnTo>
                  <a:lnTo>
                    <a:pt x="1" y="1149"/>
                  </a:lnTo>
                  <a:lnTo>
                    <a:pt x="1033" y="1637"/>
                  </a:lnTo>
                  <a:lnTo>
                    <a:pt x="1020" y="1349"/>
                  </a:lnTo>
                  <a:lnTo>
                    <a:pt x="1013" y="1187"/>
                  </a:lnTo>
                  <a:lnTo>
                    <a:pt x="1007" y="1031"/>
                  </a:lnTo>
                  <a:lnTo>
                    <a:pt x="1007" y="1022"/>
                  </a:lnTo>
                  <a:lnTo>
                    <a:pt x="1002" y="906"/>
                  </a:lnTo>
                  <a:lnTo>
                    <a:pt x="996" y="785"/>
                  </a:lnTo>
                  <a:lnTo>
                    <a:pt x="985" y="508"/>
                  </a:lnTo>
                  <a:lnTo>
                    <a:pt x="978" y="359"/>
                  </a:lnTo>
                  <a:lnTo>
                    <a:pt x="146"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0"/>
            <p:cNvSpPr/>
            <p:nvPr/>
          </p:nvSpPr>
          <p:spPr>
            <a:xfrm>
              <a:off x="4062800" y="2169600"/>
              <a:ext cx="3025" cy="1925"/>
            </a:xfrm>
            <a:custGeom>
              <a:avLst/>
              <a:gdLst/>
              <a:ahLst/>
              <a:cxnLst/>
              <a:rect l="l" t="t" r="r" b="b"/>
              <a:pathLst>
                <a:path w="121" h="77" extrusionOk="0">
                  <a:moveTo>
                    <a:pt x="73" y="1"/>
                  </a:moveTo>
                  <a:cubicBezTo>
                    <a:pt x="38" y="1"/>
                    <a:pt x="15" y="31"/>
                    <a:pt x="0" y="67"/>
                  </a:cubicBezTo>
                  <a:lnTo>
                    <a:pt x="62" y="65"/>
                  </a:lnTo>
                  <a:cubicBezTo>
                    <a:pt x="66" y="73"/>
                    <a:pt x="71" y="76"/>
                    <a:pt x="76" y="76"/>
                  </a:cubicBezTo>
                  <a:cubicBezTo>
                    <a:pt x="99" y="76"/>
                    <a:pt x="120" y="5"/>
                    <a:pt x="77" y="1"/>
                  </a:cubicBezTo>
                  <a:cubicBezTo>
                    <a:pt x="76" y="1"/>
                    <a:pt x="75" y="1"/>
                    <a:pt x="73"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0"/>
            <p:cNvSpPr/>
            <p:nvPr/>
          </p:nvSpPr>
          <p:spPr>
            <a:xfrm>
              <a:off x="4005200" y="2107675"/>
              <a:ext cx="75" cy="75"/>
            </a:xfrm>
            <a:custGeom>
              <a:avLst/>
              <a:gdLst/>
              <a:ahLst/>
              <a:cxnLst/>
              <a:rect l="l" t="t" r="r" b="b"/>
              <a:pathLst>
                <a:path w="3" h="3" extrusionOk="0">
                  <a:moveTo>
                    <a:pt x="3" y="1"/>
                  </a:moveTo>
                  <a:cubicBezTo>
                    <a:pt x="0" y="1"/>
                    <a:pt x="0" y="3"/>
                    <a:pt x="3" y="3"/>
                  </a:cubicBezTo>
                  <a:cubicBezTo>
                    <a:pt x="3" y="3"/>
                    <a:pt x="3" y="1"/>
                    <a:pt x="3"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0"/>
            <p:cNvSpPr/>
            <p:nvPr/>
          </p:nvSpPr>
          <p:spPr>
            <a:xfrm>
              <a:off x="4005250" y="2113675"/>
              <a:ext cx="25" cy="75"/>
            </a:xfrm>
            <a:custGeom>
              <a:avLst/>
              <a:gdLst/>
              <a:ahLst/>
              <a:cxnLst/>
              <a:rect l="l" t="t" r="r" b="b"/>
              <a:pathLst>
                <a:path w="1" h="3" extrusionOk="0">
                  <a:moveTo>
                    <a:pt x="1" y="2"/>
                  </a:moveTo>
                  <a:lnTo>
                    <a:pt x="1" y="0"/>
                  </a:ln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0"/>
            <p:cNvSpPr/>
            <p:nvPr/>
          </p:nvSpPr>
          <p:spPr>
            <a:xfrm>
              <a:off x="4000825" y="2480200"/>
              <a:ext cx="34375" cy="7000"/>
            </a:xfrm>
            <a:custGeom>
              <a:avLst/>
              <a:gdLst/>
              <a:ahLst/>
              <a:cxnLst/>
              <a:rect l="l" t="t" r="r" b="b"/>
              <a:pathLst>
                <a:path w="1375" h="280" extrusionOk="0">
                  <a:moveTo>
                    <a:pt x="481" y="1"/>
                  </a:moveTo>
                  <a:cubicBezTo>
                    <a:pt x="404" y="20"/>
                    <a:pt x="327" y="30"/>
                    <a:pt x="249" y="30"/>
                  </a:cubicBezTo>
                  <a:cubicBezTo>
                    <a:pt x="188" y="30"/>
                    <a:pt x="128" y="24"/>
                    <a:pt x="68" y="12"/>
                  </a:cubicBezTo>
                  <a:lnTo>
                    <a:pt x="44" y="7"/>
                  </a:lnTo>
                  <a:cubicBezTo>
                    <a:pt x="33" y="66"/>
                    <a:pt x="24" y="126"/>
                    <a:pt x="15" y="185"/>
                  </a:cubicBezTo>
                  <a:cubicBezTo>
                    <a:pt x="1" y="217"/>
                    <a:pt x="26" y="252"/>
                    <a:pt x="59" y="252"/>
                  </a:cubicBezTo>
                  <a:cubicBezTo>
                    <a:pt x="62" y="252"/>
                    <a:pt x="65" y="251"/>
                    <a:pt x="68" y="251"/>
                  </a:cubicBezTo>
                  <a:cubicBezTo>
                    <a:pt x="313" y="270"/>
                    <a:pt x="559" y="279"/>
                    <a:pt x="805" y="279"/>
                  </a:cubicBezTo>
                  <a:cubicBezTo>
                    <a:pt x="994" y="279"/>
                    <a:pt x="1184" y="273"/>
                    <a:pt x="1375" y="262"/>
                  </a:cubicBezTo>
                  <a:lnTo>
                    <a:pt x="481"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0"/>
            <p:cNvSpPr/>
            <p:nvPr/>
          </p:nvSpPr>
          <p:spPr>
            <a:xfrm>
              <a:off x="3999375" y="2465825"/>
              <a:ext cx="19125" cy="19500"/>
            </a:xfrm>
            <a:custGeom>
              <a:avLst/>
              <a:gdLst/>
              <a:ahLst/>
              <a:cxnLst/>
              <a:rect l="l" t="t" r="r" b="b"/>
              <a:pathLst>
                <a:path w="765" h="780" extrusionOk="0">
                  <a:moveTo>
                    <a:pt x="765" y="0"/>
                  </a:moveTo>
                  <a:lnTo>
                    <a:pt x="1" y="16"/>
                  </a:lnTo>
                  <a:lnTo>
                    <a:pt x="89" y="758"/>
                  </a:lnTo>
                  <a:cubicBezTo>
                    <a:pt x="126" y="760"/>
                    <a:pt x="163" y="764"/>
                    <a:pt x="201" y="771"/>
                  </a:cubicBezTo>
                  <a:cubicBezTo>
                    <a:pt x="238" y="775"/>
                    <a:pt x="277" y="778"/>
                    <a:pt x="317" y="780"/>
                  </a:cubicBezTo>
                  <a:lnTo>
                    <a:pt x="664" y="648"/>
                  </a:lnTo>
                  <a:lnTo>
                    <a:pt x="765"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0"/>
            <p:cNvSpPr/>
            <p:nvPr/>
          </p:nvSpPr>
          <p:spPr>
            <a:xfrm>
              <a:off x="4030000" y="2449400"/>
              <a:ext cx="34300" cy="7400"/>
            </a:xfrm>
            <a:custGeom>
              <a:avLst/>
              <a:gdLst/>
              <a:ahLst/>
              <a:cxnLst/>
              <a:rect l="l" t="t" r="r" b="b"/>
              <a:pathLst>
                <a:path w="1372" h="296" extrusionOk="0">
                  <a:moveTo>
                    <a:pt x="443" y="1"/>
                  </a:moveTo>
                  <a:cubicBezTo>
                    <a:pt x="365" y="22"/>
                    <a:pt x="284" y="32"/>
                    <a:pt x="204" y="32"/>
                  </a:cubicBezTo>
                  <a:cubicBezTo>
                    <a:pt x="150" y="32"/>
                    <a:pt x="96" y="28"/>
                    <a:pt x="43" y="18"/>
                  </a:cubicBezTo>
                  <a:cubicBezTo>
                    <a:pt x="34" y="75"/>
                    <a:pt x="23" y="132"/>
                    <a:pt x="14" y="189"/>
                  </a:cubicBezTo>
                  <a:cubicBezTo>
                    <a:pt x="0" y="220"/>
                    <a:pt x="23" y="256"/>
                    <a:pt x="57" y="256"/>
                  </a:cubicBezTo>
                  <a:cubicBezTo>
                    <a:pt x="59" y="256"/>
                    <a:pt x="62" y="256"/>
                    <a:pt x="65" y="255"/>
                  </a:cubicBezTo>
                  <a:cubicBezTo>
                    <a:pt x="358" y="282"/>
                    <a:pt x="652" y="296"/>
                    <a:pt x="946" y="296"/>
                  </a:cubicBezTo>
                  <a:cubicBezTo>
                    <a:pt x="1088" y="296"/>
                    <a:pt x="1229" y="292"/>
                    <a:pt x="1372" y="286"/>
                  </a:cubicBezTo>
                  <a:lnTo>
                    <a:pt x="443"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0"/>
            <p:cNvSpPr/>
            <p:nvPr/>
          </p:nvSpPr>
          <p:spPr>
            <a:xfrm>
              <a:off x="4030350" y="2436400"/>
              <a:ext cx="25650" cy="17750"/>
            </a:xfrm>
            <a:custGeom>
              <a:avLst/>
              <a:gdLst/>
              <a:ahLst/>
              <a:cxnLst/>
              <a:rect l="l" t="t" r="r" b="b"/>
              <a:pathLst>
                <a:path w="1026" h="710" extrusionOk="0">
                  <a:moveTo>
                    <a:pt x="178" y="0"/>
                  </a:moveTo>
                  <a:lnTo>
                    <a:pt x="0" y="709"/>
                  </a:lnTo>
                  <a:lnTo>
                    <a:pt x="547" y="683"/>
                  </a:lnTo>
                  <a:lnTo>
                    <a:pt x="1026" y="64"/>
                  </a:lnTo>
                  <a:lnTo>
                    <a:pt x="178"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40"/>
            <p:cNvSpPr/>
            <p:nvPr/>
          </p:nvSpPr>
          <p:spPr>
            <a:xfrm>
              <a:off x="4028175" y="2062500"/>
              <a:ext cx="150225" cy="73625"/>
            </a:xfrm>
            <a:custGeom>
              <a:avLst/>
              <a:gdLst/>
              <a:ahLst/>
              <a:cxnLst/>
              <a:rect l="l" t="t" r="r" b="b"/>
              <a:pathLst>
                <a:path w="6009" h="2945" extrusionOk="0">
                  <a:moveTo>
                    <a:pt x="5661" y="0"/>
                  </a:moveTo>
                  <a:cubicBezTo>
                    <a:pt x="5661" y="0"/>
                    <a:pt x="4652" y="1733"/>
                    <a:pt x="3340" y="1733"/>
                  </a:cubicBezTo>
                  <a:cubicBezTo>
                    <a:pt x="3178" y="1733"/>
                    <a:pt x="3011" y="1707"/>
                    <a:pt x="2841" y="1647"/>
                  </a:cubicBezTo>
                  <a:cubicBezTo>
                    <a:pt x="2319" y="1465"/>
                    <a:pt x="1779" y="1370"/>
                    <a:pt x="1340" y="1370"/>
                  </a:cubicBezTo>
                  <a:cubicBezTo>
                    <a:pt x="477" y="1370"/>
                    <a:pt x="0" y="1736"/>
                    <a:pt x="799" y="2530"/>
                  </a:cubicBezTo>
                  <a:cubicBezTo>
                    <a:pt x="799" y="2530"/>
                    <a:pt x="2018" y="2945"/>
                    <a:pt x="3152" y="2945"/>
                  </a:cubicBezTo>
                  <a:cubicBezTo>
                    <a:pt x="3379" y="2945"/>
                    <a:pt x="3602" y="2928"/>
                    <a:pt x="3812" y="2888"/>
                  </a:cubicBezTo>
                  <a:cubicBezTo>
                    <a:pt x="5070" y="2651"/>
                    <a:pt x="6008" y="213"/>
                    <a:pt x="6008" y="213"/>
                  </a:cubicBezTo>
                  <a:lnTo>
                    <a:pt x="5661"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40"/>
            <p:cNvSpPr/>
            <p:nvPr/>
          </p:nvSpPr>
          <p:spPr>
            <a:xfrm>
              <a:off x="3999500" y="2095225"/>
              <a:ext cx="78100" cy="91675"/>
            </a:xfrm>
            <a:custGeom>
              <a:avLst/>
              <a:gdLst/>
              <a:ahLst/>
              <a:cxnLst/>
              <a:rect l="l" t="t" r="r" b="b"/>
              <a:pathLst>
                <a:path w="3124" h="3667" extrusionOk="0">
                  <a:moveTo>
                    <a:pt x="1370" y="0"/>
                  </a:moveTo>
                  <a:cubicBezTo>
                    <a:pt x="863" y="44"/>
                    <a:pt x="622" y="270"/>
                    <a:pt x="514" y="560"/>
                  </a:cubicBezTo>
                  <a:cubicBezTo>
                    <a:pt x="499" y="602"/>
                    <a:pt x="485" y="644"/>
                    <a:pt x="477" y="688"/>
                  </a:cubicBezTo>
                  <a:cubicBezTo>
                    <a:pt x="384" y="1078"/>
                    <a:pt x="485" y="1537"/>
                    <a:pt x="503" y="1805"/>
                  </a:cubicBezTo>
                  <a:cubicBezTo>
                    <a:pt x="514" y="1950"/>
                    <a:pt x="474" y="2146"/>
                    <a:pt x="415" y="2352"/>
                  </a:cubicBezTo>
                  <a:cubicBezTo>
                    <a:pt x="398" y="2416"/>
                    <a:pt x="376" y="2480"/>
                    <a:pt x="354" y="2543"/>
                  </a:cubicBezTo>
                  <a:cubicBezTo>
                    <a:pt x="319" y="2649"/>
                    <a:pt x="279" y="2752"/>
                    <a:pt x="242" y="2851"/>
                  </a:cubicBezTo>
                  <a:cubicBezTo>
                    <a:pt x="220" y="2906"/>
                    <a:pt x="198" y="2958"/>
                    <a:pt x="178" y="3007"/>
                  </a:cubicBezTo>
                  <a:cubicBezTo>
                    <a:pt x="81" y="3237"/>
                    <a:pt x="0" y="3400"/>
                    <a:pt x="0" y="3400"/>
                  </a:cubicBezTo>
                  <a:lnTo>
                    <a:pt x="485" y="3556"/>
                  </a:lnTo>
                  <a:cubicBezTo>
                    <a:pt x="485" y="3556"/>
                    <a:pt x="1248" y="3470"/>
                    <a:pt x="1544" y="3453"/>
                  </a:cubicBezTo>
                  <a:cubicBezTo>
                    <a:pt x="1583" y="3450"/>
                    <a:pt x="1619" y="3449"/>
                    <a:pt x="1653" y="3449"/>
                  </a:cubicBezTo>
                  <a:cubicBezTo>
                    <a:pt x="1881" y="3449"/>
                    <a:pt x="2026" y="3506"/>
                    <a:pt x="2238" y="3626"/>
                  </a:cubicBezTo>
                  <a:cubicBezTo>
                    <a:pt x="2289" y="3655"/>
                    <a:pt x="2358" y="3667"/>
                    <a:pt x="2434" y="3667"/>
                  </a:cubicBezTo>
                  <a:cubicBezTo>
                    <a:pt x="2722" y="3667"/>
                    <a:pt x="3123" y="3505"/>
                    <a:pt x="3123" y="3505"/>
                  </a:cubicBezTo>
                  <a:cubicBezTo>
                    <a:pt x="3123" y="3505"/>
                    <a:pt x="3103" y="3417"/>
                    <a:pt x="3077" y="3288"/>
                  </a:cubicBezTo>
                  <a:cubicBezTo>
                    <a:pt x="3057" y="3193"/>
                    <a:pt x="3033" y="3073"/>
                    <a:pt x="3011" y="2956"/>
                  </a:cubicBezTo>
                  <a:cubicBezTo>
                    <a:pt x="2989" y="2840"/>
                    <a:pt x="2967" y="2721"/>
                    <a:pt x="2950" y="2614"/>
                  </a:cubicBezTo>
                  <a:cubicBezTo>
                    <a:pt x="2932" y="2502"/>
                    <a:pt x="2919" y="2403"/>
                    <a:pt x="2912" y="2337"/>
                  </a:cubicBezTo>
                  <a:cubicBezTo>
                    <a:pt x="2912" y="2332"/>
                    <a:pt x="2912" y="2330"/>
                    <a:pt x="2912" y="2326"/>
                  </a:cubicBezTo>
                  <a:cubicBezTo>
                    <a:pt x="2901" y="2144"/>
                    <a:pt x="2993" y="1983"/>
                    <a:pt x="3059" y="1843"/>
                  </a:cubicBezTo>
                  <a:cubicBezTo>
                    <a:pt x="3094" y="1768"/>
                    <a:pt x="3121" y="1698"/>
                    <a:pt x="3121" y="1632"/>
                  </a:cubicBezTo>
                  <a:cubicBezTo>
                    <a:pt x="3121" y="1614"/>
                    <a:pt x="3116" y="1597"/>
                    <a:pt x="3112" y="1581"/>
                  </a:cubicBezTo>
                  <a:cubicBezTo>
                    <a:pt x="3090" y="1509"/>
                    <a:pt x="3064" y="1436"/>
                    <a:pt x="3033" y="1366"/>
                  </a:cubicBezTo>
                  <a:cubicBezTo>
                    <a:pt x="2996" y="1276"/>
                    <a:pt x="2950" y="1173"/>
                    <a:pt x="2899" y="1063"/>
                  </a:cubicBezTo>
                  <a:cubicBezTo>
                    <a:pt x="2853" y="964"/>
                    <a:pt x="2802" y="863"/>
                    <a:pt x="2752" y="762"/>
                  </a:cubicBezTo>
                  <a:cubicBezTo>
                    <a:pt x="2708" y="668"/>
                    <a:pt x="2662" y="578"/>
                    <a:pt x="2620" y="492"/>
                  </a:cubicBezTo>
                  <a:cubicBezTo>
                    <a:pt x="2482" y="218"/>
                    <a:pt x="2372" y="5"/>
                    <a:pt x="2372" y="5"/>
                  </a:cubicBezTo>
                  <a:lnTo>
                    <a:pt x="2337" y="501"/>
                  </a:lnTo>
                  <a:lnTo>
                    <a:pt x="2324" y="694"/>
                  </a:lnTo>
                  <a:lnTo>
                    <a:pt x="2067" y="505"/>
                  </a:lnTo>
                  <a:lnTo>
                    <a:pt x="1370"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40"/>
            <p:cNvSpPr/>
            <p:nvPr/>
          </p:nvSpPr>
          <p:spPr>
            <a:xfrm>
              <a:off x="4003325" y="2166325"/>
              <a:ext cx="73100" cy="11100"/>
            </a:xfrm>
            <a:custGeom>
              <a:avLst/>
              <a:gdLst/>
              <a:ahLst/>
              <a:cxnLst/>
              <a:rect l="l" t="t" r="r" b="b"/>
              <a:pathLst>
                <a:path w="2924" h="444" extrusionOk="0">
                  <a:moveTo>
                    <a:pt x="126" y="0"/>
                  </a:moveTo>
                  <a:cubicBezTo>
                    <a:pt x="113" y="0"/>
                    <a:pt x="100" y="0"/>
                    <a:pt x="89" y="7"/>
                  </a:cubicBezTo>
                  <a:cubicBezTo>
                    <a:pt x="27" y="27"/>
                    <a:pt x="1" y="106"/>
                    <a:pt x="25" y="163"/>
                  </a:cubicBezTo>
                  <a:cubicBezTo>
                    <a:pt x="36" y="193"/>
                    <a:pt x="62" y="215"/>
                    <a:pt x="95" y="220"/>
                  </a:cubicBezTo>
                  <a:cubicBezTo>
                    <a:pt x="690" y="310"/>
                    <a:pt x="1288" y="369"/>
                    <a:pt x="1887" y="400"/>
                  </a:cubicBezTo>
                  <a:cubicBezTo>
                    <a:pt x="2210" y="415"/>
                    <a:pt x="2551" y="444"/>
                    <a:pt x="2888" y="444"/>
                  </a:cubicBezTo>
                  <a:cubicBezTo>
                    <a:pt x="2900" y="444"/>
                    <a:pt x="2912" y="444"/>
                    <a:pt x="2924" y="444"/>
                  </a:cubicBezTo>
                  <a:cubicBezTo>
                    <a:pt x="2904" y="349"/>
                    <a:pt x="2882" y="231"/>
                    <a:pt x="2860" y="112"/>
                  </a:cubicBezTo>
                  <a:cubicBezTo>
                    <a:pt x="2648" y="114"/>
                    <a:pt x="2436" y="120"/>
                    <a:pt x="2227" y="120"/>
                  </a:cubicBezTo>
                  <a:cubicBezTo>
                    <a:pt x="2146" y="120"/>
                    <a:pt x="2066" y="119"/>
                    <a:pt x="1986" y="117"/>
                  </a:cubicBezTo>
                  <a:cubicBezTo>
                    <a:pt x="1365" y="95"/>
                    <a:pt x="745" y="48"/>
                    <a:pt x="12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40"/>
            <p:cNvSpPr/>
            <p:nvPr/>
          </p:nvSpPr>
          <p:spPr>
            <a:xfrm>
              <a:off x="4008325" y="2153250"/>
              <a:ext cx="64975" cy="7325"/>
            </a:xfrm>
            <a:custGeom>
              <a:avLst/>
              <a:gdLst/>
              <a:ahLst/>
              <a:cxnLst/>
              <a:rect l="l" t="t" r="r" b="b"/>
              <a:pathLst>
                <a:path w="2599" h="293" extrusionOk="0">
                  <a:moveTo>
                    <a:pt x="762" y="1"/>
                  </a:moveTo>
                  <a:cubicBezTo>
                    <a:pt x="527" y="1"/>
                    <a:pt x="293" y="7"/>
                    <a:pt x="62" y="29"/>
                  </a:cubicBezTo>
                  <a:cubicBezTo>
                    <a:pt x="45" y="93"/>
                    <a:pt x="23" y="159"/>
                    <a:pt x="1" y="222"/>
                  </a:cubicBezTo>
                  <a:cubicBezTo>
                    <a:pt x="360" y="275"/>
                    <a:pt x="728" y="285"/>
                    <a:pt x="1095" y="285"/>
                  </a:cubicBezTo>
                  <a:cubicBezTo>
                    <a:pt x="1316" y="285"/>
                    <a:pt x="1536" y="281"/>
                    <a:pt x="1754" y="281"/>
                  </a:cubicBezTo>
                  <a:cubicBezTo>
                    <a:pt x="1775" y="281"/>
                    <a:pt x="1797" y="282"/>
                    <a:pt x="1819" y="282"/>
                  </a:cubicBezTo>
                  <a:cubicBezTo>
                    <a:pt x="2078" y="282"/>
                    <a:pt x="2337" y="288"/>
                    <a:pt x="2599" y="293"/>
                  </a:cubicBezTo>
                  <a:cubicBezTo>
                    <a:pt x="2581" y="181"/>
                    <a:pt x="2568" y="82"/>
                    <a:pt x="2561" y="14"/>
                  </a:cubicBezTo>
                  <a:cubicBezTo>
                    <a:pt x="2344" y="18"/>
                    <a:pt x="2129" y="20"/>
                    <a:pt x="1914" y="20"/>
                  </a:cubicBezTo>
                  <a:cubicBezTo>
                    <a:pt x="1534" y="19"/>
                    <a:pt x="1147" y="1"/>
                    <a:pt x="76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40"/>
            <p:cNvSpPr/>
            <p:nvPr/>
          </p:nvSpPr>
          <p:spPr>
            <a:xfrm>
              <a:off x="4012025" y="2134700"/>
              <a:ext cx="65575" cy="7325"/>
            </a:xfrm>
            <a:custGeom>
              <a:avLst/>
              <a:gdLst/>
              <a:ahLst/>
              <a:cxnLst/>
              <a:rect l="l" t="t" r="r" b="b"/>
              <a:pathLst>
                <a:path w="2623" h="293" extrusionOk="0">
                  <a:moveTo>
                    <a:pt x="2613" y="0"/>
                  </a:moveTo>
                  <a:cubicBezTo>
                    <a:pt x="2457" y="5"/>
                    <a:pt x="2306" y="7"/>
                    <a:pt x="2159" y="11"/>
                  </a:cubicBezTo>
                  <a:cubicBezTo>
                    <a:pt x="1456" y="22"/>
                    <a:pt x="771" y="97"/>
                    <a:pt x="74" y="178"/>
                  </a:cubicBezTo>
                  <a:cubicBezTo>
                    <a:pt x="6" y="187"/>
                    <a:pt x="0" y="293"/>
                    <a:pt x="68" y="293"/>
                  </a:cubicBezTo>
                  <a:cubicBezTo>
                    <a:pt x="70" y="293"/>
                    <a:pt x="72" y="292"/>
                    <a:pt x="74" y="292"/>
                  </a:cubicBezTo>
                  <a:cubicBezTo>
                    <a:pt x="638" y="249"/>
                    <a:pt x="1208" y="241"/>
                    <a:pt x="1774" y="241"/>
                  </a:cubicBezTo>
                  <a:cubicBezTo>
                    <a:pt x="1870" y="241"/>
                    <a:pt x="1966" y="241"/>
                    <a:pt x="2062" y="242"/>
                  </a:cubicBezTo>
                  <a:cubicBezTo>
                    <a:pt x="2227" y="244"/>
                    <a:pt x="2394" y="251"/>
                    <a:pt x="2561" y="262"/>
                  </a:cubicBezTo>
                  <a:cubicBezTo>
                    <a:pt x="2593" y="187"/>
                    <a:pt x="2622" y="117"/>
                    <a:pt x="2622" y="51"/>
                  </a:cubicBezTo>
                  <a:cubicBezTo>
                    <a:pt x="2620" y="35"/>
                    <a:pt x="2618" y="18"/>
                    <a:pt x="26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40"/>
            <p:cNvSpPr/>
            <p:nvPr/>
          </p:nvSpPr>
          <p:spPr>
            <a:xfrm>
              <a:off x="4011900" y="2121725"/>
              <a:ext cx="63500" cy="7675"/>
            </a:xfrm>
            <a:custGeom>
              <a:avLst/>
              <a:gdLst/>
              <a:ahLst/>
              <a:cxnLst/>
              <a:rect l="l" t="t" r="r" b="b"/>
              <a:pathLst>
                <a:path w="2540" h="307" extrusionOk="0">
                  <a:moveTo>
                    <a:pt x="2403" y="1"/>
                  </a:moveTo>
                  <a:cubicBezTo>
                    <a:pt x="2223" y="14"/>
                    <a:pt x="2045" y="25"/>
                    <a:pt x="1869" y="29"/>
                  </a:cubicBezTo>
                  <a:cubicBezTo>
                    <a:pt x="1274" y="47"/>
                    <a:pt x="677" y="67"/>
                    <a:pt x="79" y="98"/>
                  </a:cubicBezTo>
                  <a:cubicBezTo>
                    <a:pt x="0" y="102"/>
                    <a:pt x="0" y="221"/>
                    <a:pt x="79" y="225"/>
                  </a:cubicBezTo>
                  <a:cubicBezTo>
                    <a:pt x="683" y="276"/>
                    <a:pt x="1285" y="302"/>
                    <a:pt x="1891" y="302"/>
                  </a:cubicBezTo>
                  <a:cubicBezTo>
                    <a:pt x="1915" y="302"/>
                    <a:pt x="1940" y="302"/>
                    <a:pt x="1964" y="302"/>
                  </a:cubicBezTo>
                  <a:cubicBezTo>
                    <a:pt x="1991" y="301"/>
                    <a:pt x="2018" y="301"/>
                    <a:pt x="2045" y="301"/>
                  </a:cubicBezTo>
                  <a:cubicBezTo>
                    <a:pt x="2207" y="301"/>
                    <a:pt x="2372" y="306"/>
                    <a:pt x="2539" y="306"/>
                  </a:cubicBezTo>
                  <a:cubicBezTo>
                    <a:pt x="2502" y="216"/>
                    <a:pt x="2456" y="113"/>
                    <a:pt x="240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40"/>
            <p:cNvSpPr/>
            <p:nvPr/>
          </p:nvSpPr>
          <p:spPr>
            <a:xfrm>
              <a:off x="4011400" y="2107450"/>
              <a:ext cx="57025" cy="7025"/>
            </a:xfrm>
            <a:custGeom>
              <a:avLst/>
              <a:gdLst/>
              <a:ahLst/>
              <a:cxnLst/>
              <a:rect l="l" t="t" r="r" b="b"/>
              <a:pathLst>
                <a:path w="2281" h="281" extrusionOk="0">
                  <a:moveTo>
                    <a:pt x="2146" y="1"/>
                  </a:moveTo>
                  <a:cubicBezTo>
                    <a:pt x="2087" y="5"/>
                    <a:pt x="2028" y="7"/>
                    <a:pt x="1966" y="10"/>
                  </a:cubicBezTo>
                  <a:lnTo>
                    <a:pt x="1863" y="12"/>
                  </a:lnTo>
                  <a:lnTo>
                    <a:pt x="1850" y="203"/>
                  </a:lnTo>
                  <a:lnTo>
                    <a:pt x="1591" y="16"/>
                  </a:lnTo>
                  <a:cubicBezTo>
                    <a:pt x="1075" y="25"/>
                    <a:pt x="552" y="18"/>
                    <a:pt x="38" y="71"/>
                  </a:cubicBezTo>
                  <a:cubicBezTo>
                    <a:pt x="25" y="113"/>
                    <a:pt x="12" y="155"/>
                    <a:pt x="1" y="199"/>
                  </a:cubicBezTo>
                  <a:cubicBezTo>
                    <a:pt x="414" y="267"/>
                    <a:pt x="840" y="281"/>
                    <a:pt x="1263" y="281"/>
                  </a:cubicBezTo>
                  <a:cubicBezTo>
                    <a:pt x="1467" y="281"/>
                    <a:pt x="1671" y="278"/>
                    <a:pt x="1872" y="275"/>
                  </a:cubicBezTo>
                  <a:cubicBezTo>
                    <a:pt x="2008" y="275"/>
                    <a:pt x="2142" y="273"/>
                    <a:pt x="2280" y="271"/>
                  </a:cubicBezTo>
                  <a:cubicBezTo>
                    <a:pt x="2234" y="179"/>
                    <a:pt x="2188" y="89"/>
                    <a:pt x="214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40"/>
            <p:cNvSpPr/>
            <p:nvPr/>
          </p:nvSpPr>
          <p:spPr>
            <a:xfrm>
              <a:off x="4055325" y="2029125"/>
              <a:ext cx="34175" cy="62275"/>
            </a:xfrm>
            <a:custGeom>
              <a:avLst/>
              <a:gdLst/>
              <a:ahLst/>
              <a:cxnLst/>
              <a:rect l="l" t="t" r="r" b="b"/>
              <a:pathLst>
                <a:path w="1367" h="2491" extrusionOk="0">
                  <a:moveTo>
                    <a:pt x="387" y="0"/>
                  </a:moveTo>
                  <a:cubicBezTo>
                    <a:pt x="349" y="0"/>
                    <a:pt x="312" y="6"/>
                    <a:pt x="275" y="20"/>
                  </a:cubicBezTo>
                  <a:cubicBezTo>
                    <a:pt x="154" y="61"/>
                    <a:pt x="71" y="173"/>
                    <a:pt x="36" y="292"/>
                  </a:cubicBezTo>
                  <a:cubicBezTo>
                    <a:pt x="1" y="408"/>
                    <a:pt x="9" y="536"/>
                    <a:pt x="18" y="657"/>
                  </a:cubicBezTo>
                  <a:cubicBezTo>
                    <a:pt x="45" y="975"/>
                    <a:pt x="97" y="1291"/>
                    <a:pt x="176" y="1601"/>
                  </a:cubicBezTo>
                  <a:cubicBezTo>
                    <a:pt x="238" y="1843"/>
                    <a:pt x="315" y="2108"/>
                    <a:pt x="198" y="2330"/>
                  </a:cubicBezTo>
                  <a:lnTo>
                    <a:pt x="194" y="2273"/>
                  </a:lnTo>
                  <a:lnTo>
                    <a:pt x="194" y="2273"/>
                  </a:lnTo>
                  <a:cubicBezTo>
                    <a:pt x="167" y="2348"/>
                    <a:pt x="154" y="2453"/>
                    <a:pt x="231" y="2484"/>
                  </a:cubicBezTo>
                  <a:cubicBezTo>
                    <a:pt x="242" y="2488"/>
                    <a:pt x="253" y="2490"/>
                    <a:pt x="264" y="2490"/>
                  </a:cubicBezTo>
                  <a:cubicBezTo>
                    <a:pt x="304" y="2490"/>
                    <a:pt x="346" y="2466"/>
                    <a:pt x="378" y="2442"/>
                  </a:cubicBezTo>
                  <a:cubicBezTo>
                    <a:pt x="453" y="2387"/>
                    <a:pt x="521" y="2326"/>
                    <a:pt x="580" y="2255"/>
                  </a:cubicBezTo>
                  <a:cubicBezTo>
                    <a:pt x="626" y="2313"/>
                    <a:pt x="620" y="2420"/>
                    <a:pt x="695" y="2429"/>
                  </a:cubicBezTo>
                  <a:cubicBezTo>
                    <a:pt x="714" y="2429"/>
                    <a:pt x="732" y="2425"/>
                    <a:pt x="749" y="2416"/>
                  </a:cubicBezTo>
                  <a:cubicBezTo>
                    <a:pt x="846" y="2367"/>
                    <a:pt x="936" y="2306"/>
                    <a:pt x="1013" y="2231"/>
                  </a:cubicBezTo>
                  <a:cubicBezTo>
                    <a:pt x="1107" y="2148"/>
                    <a:pt x="1200" y="2062"/>
                    <a:pt x="1261" y="1955"/>
                  </a:cubicBezTo>
                  <a:cubicBezTo>
                    <a:pt x="1358" y="1785"/>
                    <a:pt x="1367" y="1581"/>
                    <a:pt x="1325" y="1392"/>
                  </a:cubicBezTo>
                  <a:cubicBezTo>
                    <a:pt x="1283" y="1203"/>
                    <a:pt x="1197" y="1028"/>
                    <a:pt x="1112" y="852"/>
                  </a:cubicBezTo>
                  <a:lnTo>
                    <a:pt x="941" y="501"/>
                  </a:lnTo>
                  <a:cubicBezTo>
                    <a:pt x="877" y="369"/>
                    <a:pt x="809" y="231"/>
                    <a:pt x="697" y="130"/>
                  </a:cubicBezTo>
                  <a:cubicBezTo>
                    <a:pt x="613" y="54"/>
                    <a:pt x="500" y="0"/>
                    <a:pt x="38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40"/>
            <p:cNvSpPr/>
            <p:nvPr/>
          </p:nvSpPr>
          <p:spPr>
            <a:xfrm>
              <a:off x="4011900" y="2023175"/>
              <a:ext cx="69100" cy="65125"/>
            </a:xfrm>
            <a:custGeom>
              <a:avLst/>
              <a:gdLst/>
              <a:ahLst/>
              <a:cxnLst/>
              <a:rect l="l" t="t" r="r" b="b"/>
              <a:pathLst>
                <a:path w="2764" h="2605" extrusionOk="0">
                  <a:moveTo>
                    <a:pt x="2143" y="1"/>
                  </a:moveTo>
                  <a:cubicBezTo>
                    <a:pt x="2112" y="1"/>
                    <a:pt x="2081" y="2"/>
                    <a:pt x="2052" y="5"/>
                  </a:cubicBezTo>
                  <a:cubicBezTo>
                    <a:pt x="1771" y="25"/>
                    <a:pt x="1492" y="62"/>
                    <a:pt x="1215" y="115"/>
                  </a:cubicBezTo>
                  <a:cubicBezTo>
                    <a:pt x="798" y="190"/>
                    <a:pt x="365" y="264"/>
                    <a:pt x="18" y="508"/>
                  </a:cubicBezTo>
                  <a:cubicBezTo>
                    <a:pt x="7" y="603"/>
                    <a:pt x="7" y="697"/>
                    <a:pt x="11" y="789"/>
                  </a:cubicBezTo>
                  <a:cubicBezTo>
                    <a:pt x="18" y="886"/>
                    <a:pt x="29" y="980"/>
                    <a:pt x="47" y="1075"/>
                  </a:cubicBezTo>
                  <a:lnTo>
                    <a:pt x="31" y="1037"/>
                  </a:lnTo>
                  <a:lnTo>
                    <a:pt x="31" y="1037"/>
                  </a:lnTo>
                  <a:cubicBezTo>
                    <a:pt x="0" y="1492"/>
                    <a:pt x="227" y="1947"/>
                    <a:pt x="585" y="2230"/>
                  </a:cubicBezTo>
                  <a:cubicBezTo>
                    <a:pt x="902" y="2483"/>
                    <a:pt x="1309" y="2605"/>
                    <a:pt x="1714" y="2605"/>
                  </a:cubicBezTo>
                  <a:cubicBezTo>
                    <a:pt x="1766" y="2605"/>
                    <a:pt x="1818" y="2603"/>
                    <a:pt x="1869" y="2599"/>
                  </a:cubicBezTo>
                  <a:cubicBezTo>
                    <a:pt x="2045" y="2583"/>
                    <a:pt x="2223" y="2548"/>
                    <a:pt x="2372" y="2456"/>
                  </a:cubicBezTo>
                  <a:cubicBezTo>
                    <a:pt x="2414" y="2432"/>
                    <a:pt x="2454" y="2401"/>
                    <a:pt x="2489" y="2370"/>
                  </a:cubicBezTo>
                  <a:cubicBezTo>
                    <a:pt x="2689" y="2138"/>
                    <a:pt x="2763" y="1861"/>
                    <a:pt x="2662" y="1547"/>
                  </a:cubicBezTo>
                  <a:cubicBezTo>
                    <a:pt x="2568" y="1261"/>
                    <a:pt x="2583" y="982"/>
                    <a:pt x="2544" y="688"/>
                  </a:cubicBezTo>
                  <a:cubicBezTo>
                    <a:pt x="2504" y="407"/>
                    <a:pt x="2374" y="203"/>
                    <a:pt x="2201" y="3"/>
                  </a:cubicBezTo>
                  <a:cubicBezTo>
                    <a:pt x="2182" y="1"/>
                    <a:pt x="2162" y="1"/>
                    <a:pt x="2143"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40"/>
            <p:cNvSpPr/>
            <p:nvPr/>
          </p:nvSpPr>
          <p:spPr>
            <a:xfrm>
              <a:off x="4052750" y="2057550"/>
              <a:ext cx="5675" cy="4425"/>
            </a:xfrm>
            <a:custGeom>
              <a:avLst/>
              <a:gdLst/>
              <a:ahLst/>
              <a:cxnLst/>
              <a:rect l="l" t="t" r="r" b="b"/>
              <a:pathLst>
                <a:path w="227" h="177" extrusionOk="0">
                  <a:moveTo>
                    <a:pt x="115" y="1"/>
                  </a:moveTo>
                  <a:cubicBezTo>
                    <a:pt x="0" y="1"/>
                    <a:pt x="0" y="176"/>
                    <a:pt x="115" y="176"/>
                  </a:cubicBezTo>
                  <a:cubicBezTo>
                    <a:pt x="227" y="176"/>
                    <a:pt x="227" y="1"/>
                    <a:pt x="11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0"/>
            <p:cNvSpPr/>
            <p:nvPr/>
          </p:nvSpPr>
          <p:spPr>
            <a:xfrm>
              <a:off x="4071150" y="2053875"/>
              <a:ext cx="4900" cy="3800"/>
            </a:xfrm>
            <a:custGeom>
              <a:avLst/>
              <a:gdLst/>
              <a:ahLst/>
              <a:cxnLst/>
              <a:rect l="l" t="t" r="r" b="b"/>
              <a:pathLst>
                <a:path w="196" h="152" extrusionOk="0">
                  <a:moveTo>
                    <a:pt x="99" y="0"/>
                  </a:moveTo>
                  <a:cubicBezTo>
                    <a:pt x="0" y="0"/>
                    <a:pt x="0" y="152"/>
                    <a:pt x="99" y="152"/>
                  </a:cubicBezTo>
                  <a:cubicBezTo>
                    <a:pt x="196" y="152"/>
                    <a:pt x="196" y="0"/>
                    <a:pt x="9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0"/>
            <p:cNvSpPr/>
            <p:nvPr/>
          </p:nvSpPr>
          <p:spPr>
            <a:xfrm>
              <a:off x="4064325" y="2050450"/>
              <a:ext cx="8875" cy="18700"/>
            </a:xfrm>
            <a:custGeom>
              <a:avLst/>
              <a:gdLst/>
              <a:ahLst/>
              <a:cxnLst/>
              <a:rect l="l" t="t" r="r" b="b"/>
              <a:pathLst>
                <a:path w="355" h="748" extrusionOk="0">
                  <a:moveTo>
                    <a:pt x="45" y="0"/>
                  </a:moveTo>
                  <a:cubicBezTo>
                    <a:pt x="32" y="0"/>
                    <a:pt x="18" y="8"/>
                    <a:pt x="14" y="23"/>
                  </a:cubicBezTo>
                  <a:cubicBezTo>
                    <a:pt x="1" y="104"/>
                    <a:pt x="7" y="190"/>
                    <a:pt x="32" y="269"/>
                  </a:cubicBezTo>
                  <a:cubicBezTo>
                    <a:pt x="49" y="337"/>
                    <a:pt x="91" y="399"/>
                    <a:pt x="148" y="445"/>
                  </a:cubicBezTo>
                  <a:cubicBezTo>
                    <a:pt x="181" y="469"/>
                    <a:pt x="220" y="482"/>
                    <a:pt x="251" y="511"/>
                  </a:cubicBezTo>
                  <a:cubicBezTo>
                    <a:pt x="264" y="522"/>
                    <a:pt x="280" y="539"/>
                    <a:pt x="273" y="559"/>
                  </a:cubicBezTo>
                  <a:cubicBezTo>
                    <a:pt x="264" y="577"/>
                    <a:pt x="240" y="585"/>
                    <a:pt x="229" y="594"/>
                  </a:cubicBezTo>
                  <a:cubicBezTo>
                    <a:pt x="159" y="643"/>
                    <a:pt x="78" y="673"/>
                    <a:pt x="12" y="724"/>
                  </a:cubicBezTo>
                  <a:cubicBezTo>
                    <a:pt x="1" y="730"/>
                    <a:pt x="5" y="748"/>
                    <a:pt x="18" y="748"/>
                  </a:cubicBezTo>
                  <a:lnTo>
                    <a:pt x="21" y="748"/>
                  </a:lnTo>
                  <a:cubicBezTo>
                    <a:pt x="106" y="746"/>
                    <a:pt x="192" y="700"/>
                    <a:pt x="264" y="654"/>
                  </a:cubicBezTo>
                  <a:cubicBezTo>
                    <a:pt x="297" y="634"/>
                    <a:pt x="337" y="610"/>
                    <a:pt x="348" y="568"/>
                  </a:cubicBezTo>
                  <a:cubicBezTo>
                    <a:pt x="354" y="531"/>
                    <a:pt x="341" y="491"/>
                    <a:pt x="313" y="465"/>
                  </a:cubicBezTo>
                  <a:cubicBezTo>
                    <a:pt x="280" y="436"/>
                    <a:pt x="245" y="412"/>
                    <a:pt x="205" y="394"/>
                  </a:cubicBezTo>
                  <a:cubicBezTo>
                    <a:pt x="170" y="370"/>
                    <a:pt x="141" y="339"/>
                    <a:pt x="124" y="302"/>
                  </a:cubicBezTo>
                  <a:cubicBezTo>
                    <a:pt x="78" y="212"/>
                    <a:pt x="95" y="118"/>
                    <a:pt x="75" y="23"/>
                  </a:cubicBezTo>
                  <a:cubicBezTo>
                    <a:pt x="71" y="8"/>
                    <a:pt x="58" y="0"/>
                    <a:pt x="4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0"/>
            <p:cNvSpPr/>
            <p:nvPr/>
          </p:nvSpPr>
          <p:spPr>
            <a:xfrm>
              <a:off x="4044775" y="2047775"/>
              <a:ext cx="10950" cy="6850"/>
            </a:xfrm>
            <a:custGeom>
              <a:avLst/>
              <a:gdLst/>
              <a:ahLst/>
              <a:cxnLst/>
              <a:rect l="l" t="t" r="r" b="b"/>
              <a:pathLst>
                <a:path w="438" h="274" extrusionOk="0">
                  <a:moveTo>
                    <a:pt x="248" y="131"/>
                  </a:moveTo>
                  <a:lnTo>
                    <a:pt x="248" y="131"/>
                  </a:lnTo>
                  <a:cubicBezTo>
                    <a:pt x="247" y="131"/>
                    <a:pt x="247" y="131"/>
                    <a:pt x="247" y="131"/>
                  </a:cubicBezTo>
                  <a:cubicBezTo>
                    <a:pt x="247" y="131"/>
                    <a:pt x="247" y="131"/>
                    <a:pt x="248" y="131"/>
                  </a:cubicBezTo>
                  <a:close/>
                  <a:moveTo>
                    <a:pt x="330" y="1"/>
                  </a:moveTo>
                  <a:cubicBezTo>
                    <a:pt x="275" y="1"/>
                    <a:pt x="220" y="18"/>
                    <a:pt x="172" y="40"/>
                  </a:cubicBezTo>
                  <a:cubicBezTo>
                    <a:pt x="137" y="58"/>
                    <a:pt x="104" y="78"/>
                    <a:pt x="76" y="104"/>
                  </a:cubicBezTo>
                  <a:cubicBezTo>
                    <a:pt x="47" y="127"/>
                    <a:pt x="6" y="165"/>
                    <a:pt x="5" y="205"/>
                  </a:cubicBezTo>
                  <a:lnTo>
                    <a:pt x="5" y="205"/>
                  </a:lnTo>
                  <a:cubicBezTo>
                    <a:pt x="4" y="211"/>
                    <a:pt x="2" y="216"/>
                    <a:pt x="1" y="220"/>
                  </a:cubicBezTo>
                  <a:cubicBezTo>
                    <a:pt x="1" y="227"/>
                    <a:pt x="1" y="231"/>
                    <a:pt x="1" y="236"/>
                  </a:cubicBezTo>
                  <a:cubicBezTo>
                    <a:pt x="1" y="244"/>
                    <a:pt x="5" y="249"/>
                    <a:pt x="8" y="255"/>
                  </a:cubicBezTo>
                  <a:cubicBezTo>
                    <a:pt x="9" y="267"/>
                    <a:pt x="20" y="273"/>
                    <a:pt x="30" y="273"/>
                  </a:cubicBezTo>
                  <a:cubicBezTo>
                    <a:pt x="31" y="273"/>
                    <a:pt x="32" y="273"/>
                    <a:pt x="34" y="273"/>
                  </a:cubicBezTo>
                  <a:cubicBezTo>
                    <a:pt x="45" y="271"/>
                    <a:pt x="54" y="269"/>
                    <a:pt x="65" y="262"/>
                  </a:cubicBezTo>
                  <a:cubicBezTo>
                    <a:pt x="69" y="259"/>
                    <a:pt x="73" y="256"/>
                    <a:pt x="76" y="253"/>
                  </a:cubicBezTo>
                  <a:lnTo>
                    <a:pt x="76" y="253"/>
                  </a:lnTo>
                  <a:cubicBezTo>
                    <a:pt x="105" y="242"/>
                    <a:pt x="129" y="210"/>
                    <a:pt x="152" y="192"/>
                  </a:cubicBezTo>
                  <a:cubicBezTo>
                    <a:pt x="155" y="190"/>
                    <a:pt x="156" y="189"/>
                    <a:pt x="156" y="188"/>
                  </a:cubicBezTo>
                  <a:lnTo>
                    <a:pt x="156" y="188"/>
                  </a:lnTo>
                  <a:lnTo>
                    <a:pt x="163" y="183"/>
                  </a:lnTo>
                  <a:cubicBezTo>
                    <a:pt x="170" y="179"/>
                    <a:pt x="177" y="174"/>
                    <a:pt x="183" y="170"/>
                  </a:cubicBezTo>
                  <a:cubicBezTo>
                    <a:pt x="199" y="159"/>
                    <a:pt x="212" y="150"/>
                    <a:pt x="227" y="141"/>
                  </a:cubicBezTo>
                  <a:lnTo>
                    <a:pt x="248" y="131"/>
                  </a:lnTo>
                  <a:lnTo>
                    <a:pt x="248" y="131"/>
                  </a:lnTo>
                  <a:cubicBezTo>
                    <a:pt x="249" y="130"/>
                    <a:pt x="250" y="130"/>
                    <a:pt x="251" y="130"/>
                  </a:cubicBezTo>
                  <a:lnTo>
                    <a:pt x="264" y="126"/>
                  </a:lnTo>
                  <a:cubicBezTo>
                    <a:pt x="280" y="121"/>
                    <a:pt x="295" y="117"/>
                    <a:pt x="311" y="113"/>
                  </a:cubicBezTo>
                  <a:cubicBezTo>
                    <a:pt x="344" y="104"/>
                    <a:pt x="374" y="99"/>
                    <a:pt x="407" y="95"/>
                  </a:cubicBezTo>
                  <a:cubicBezTo>
                    <a:pt x="427" y="91"/>
                    <a:pt x="438" y="73"/>
                    <a:pt x="438" y="53"/>
                  </a:cubicBezTo>
                  <a:cubicBezTo>
                    <a:pt x="438" y="36"/>
                    <a:pt x="425" y="18"/>
                    <a:pt x="407" y="14"/>
                  </a:cubicBezTo>
                  <a:cubicBezTo>
                    <a:pt x="382" y="5"/>
                    <a:pt x="356" y="1"/>
                    <a:pt x="3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40"/>
            <p:cNvSpPr/>
            <p:nvPr/>
          </p:nvSpPr>
          <p:spPr>
            <a:xfrm>
              <a:off x="4068700" y="2042850"/>
              <a:ext cx="7525" cy="4100"/>
            </a:xfrm>
            <a:custGeom>
              <a:avLst/>
              <a:gdLst/>
              <a:ahLst/>
              <a:cxnLst/>
              <a:rect l="l" t="t" r="r" b="b"/>
              <a:pathLst>
                <a:path w="301" h="164" extrusionOk="0">
                  <a:moveTo>
                    <a:pt x="92" y="151"/>
                  </a:moveTo>
                  <a:lnTo>
                    <a:pt x="92" y="151"/>
                  </a:lnTo>
                  <a:cubicBezTo>
                    <a:pt x="92" y="151"/>
                    <a:pt x="91" y="151"/>
                    <a:pt x="91" y="151"/>
                  </a:cubicBezTo>
                  <a:lnTo>
                    <a:pt x="91" y="151"/>
                  </a:lnTo>
                  <a:cubicBezTo>
                    <a:pt x="91" y="151"/>
                    <a:pt x="92" y="151"/>
                    <a:pt x="92" y="151"/>
                  </a:cubicBezTo>
                  <a:close/>
                  <a:moveTo>
                    <a:pt x="188" y="0"/>
                  </a:moveTo>
                  <a:cubicBezTo>
                    <a:pt x="162" y="2"/>
                    <a:pt x="138" y="7"/>
                    <a:pt x="113" y="15"/>
                  </a:cubicBezTo>
                  <a:cubicBezTo>
                    <a:pt x="96" y="24"/>
                    <a:pt x="78" y="33"/>
                    <a:pt x="61" y="46"/>
                  </a:cubicBezTo>
                  <a:cubicBezTo>
                    <a:pt x="54" y="48"/>
                    <a:pt x="50" y="55"/>
                    <a:pt x="45" y="59"/>
                  </a:cubicBezTo>
                  <a:cubicBezTo>
                    <a:pt x="45" y="59"/>
                    <a:pt x="37" y="68"/>
                    <a:pt x="37" y="70"/>
                  </a:cubicBezTo>
                  <a:cubicBezTo>
                    <a:pt x="37" y="70"/>
                    <a:pt x="37" y="71"/>
                    <a:pt x="37" y="71"/>
                  </a:cubicBezTo>
                  <a:cubicBezTo>
                    <a:pt x="39" y="71"/>
                    <a:pt x="41" y="68"/>
                    <a:pt x="42" y="67"/>
                  </a:cubicBezTo>
                  <a:lnTo>
                    <a:pt x="42" y="67"/>
                  </a:lnTo>
                  <a:cubicBezTo>
                    <a:pt x="42" y="67"/>
                    <a:pt x="41" y="68"/>
                    <a:pt x="41" y="68"/>
                  </a:cubicBezTo>
                  <a:lnTo>
                    <a:pt x="30" y="81"/>
                  </a:lnTo>
                  <a:cubicBezTo>
                    <a:pt x="23" y="88"/>
                    <a:pt x="19" y="97"/>
                    <a:pt x="15" y="103"/>
                  </a:cubicBezTo>
                  <a:cubicBezTo>
                    <a:pt x="0" y="132"/>
                    <a:pt x="22" y="163"/>
                    <a:pt x="50" y="163"/>
                  </a:cubicBezTo>
                  <a:cubicBezTo>
                    <a:pt x="56" y="163"/>
                    <a:pt x="63" y="162"/>
                    <a:pt x="70" y="158"/>
                  </a:cubicBezTo>
                  <a:lnTo>
                    <a:pt x="70" y="160"/>
                  </a:lnTo>
                  <a:cubicBezTo>
                    <a:pt x="74" y="158"/>
                    <a:pt x="81" y="154"/>
                    <a:pt x="85" y="152"/>
                  </a:cubicBezTo>
                  <a:lnTo>
                    <a:pt x="89" y="152"/>
                  </a:lnTo>
                  <a:cubicBezTo>
                    <a:pt x="90" y="151"/>
                    <a:pt x="90" y="151"/>
                    <a:pt x="91" y="151"/>
                  </a:cubicBezTo>
                  <a:lnTo>
                    <a:pt x="91" y="151"/>
                  </a:lnTo>
                  <a:cubicBezTo>
                    <a:pt x="90" y="151"/>
                    <a:pt x="89" y="151"/>
                    <a:pt x="87" y="151"/>
                  </a:cubicBezTo>
                  <a:lnTo>
                    <a:pt x="87" y="151"/>
                  </a:lnTo>
                  <a:cubicBezTo>
                    <a:pt x="89" y="151"/>
                    <a:pt x="90" y="151"/>
                    <a:pt x="91" y="149"/>
                  </a:cubicBezTo>
                  <a:cubicBezTo>
                    <a:pt x="93" y="149"/>
                    <a:pt x="94" y="148"/>
                    <a:pt x="94" y="148"/>
                  </a:cubicBezTo>
                  <a:lnTo>
                    <a:pt x="94" y="148"/>
                  </a:lnTo>
                  <a:cubicBezTo>
                    <a:pt x="94" y="148"/>
                    <a:pt x="91" y="149"/>
                    <a:pt x="85" y="149"/>
                  </a:cubicBezTo>
                  <a:lnTo>
                    <a:pt x="94" y="147"/>
                  </a:lnTo>
                  <a:cubicBezTo>
                    <a:pt x="102" y="147"/>
                    <a:pt x="111" y="145"/>
                    <a:pt x="118" y="141"/>
                  </a:cubicBezTo>
                  <a:lnTo>
                    <a:pt x="127" y="136"/>
                  </a:lnTo>
                  <a:cubicBezTo>
                    <a:pt x="128" y="135"/>
                    <a:pt x="129" y="135"/>
                    <a:pt x="129" y="135"/>
                  </a:cubicBezTo>
                  <a:lnTo>
                    <a:pt x="129" y="135"/>
                  </a:lnTo>
                  <a:cubicBezTo>
                    <a:pt x="128" y="135"/>
                    <a:pt x="121" y="137"/>
                    <a:pt x="121" y="137"/>
                  </a:cubicBezTo>
                  <a:cubicBezTo>
                    <a:pt x="121" y="137"/>
                    <a:pt x="122" y="137"/>
                    <a:pt x="124" y="136"/>
                  </a:cubicBezTo>
                  <a:cubicBezTo>
                    <a:pt x="143" y="129"/>
                    <a:pt x="162" y="124"/>
                    <a:pt x="182" y="121"/>
                  </a:cubicBezTo>
                  <a:lnTo>
                    <a:pt x="182" y="121"/>
                  </a:lnTo>
                  <a:cubicBezTo>
                    <a:pt x="191" y="120"/>
                    <a:pt x="199" y="119"/>
                    <a:pt x="208" y="119"/>
                  </a:cubicBezTo>
                  <a:cubicBezTo>
                    <a:pt x="211" y="120"/>
                    <a:pt x="214" y="120"/>
                    <a:pt x="218" y="120"/>
                  </a:cubicBezTo>
                  <a:cubicBezTo>
                    <a:pt x="222" y="120"/>
                    <a:pt x="225" y="120"/>
                    <a:pt x="230" y="119"/>
                  </a:cubicBezTo>
                  <a:cubicBezTo>
                    <a:pt x="241" y="119"/>
                    <a:pt x="252" y="114"/>
                    <a:pt x="263" y="110"/>
                  </a:cubicBezTo>
                  <a:cubicBezTo>
                    <a:pt x="294" y="92"/>
                    <a:pt x="300" y="48"/>
                    <a:pt x="274" y="22"/>
                  </a:cubicBezTo>
                  <a:cubicBezTo>
                    <a:pt x="267" y="18"/>
                    <a:pt x="261" y="11"/>
                    <a:pt x="252" y="9"/>
                  </a:cubicBezTo>
                  <a:lnTo>
                    <a:pt x="241" y="4"/>
                  </a:lnTo>
                  <a:cubicBezTo>
                    <a:pt x="232" y="2"/>
                    <a:pt x="223" y="0"/>
                    <a:pt x="21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40"/>
            <p:cNvSpPr/>
            <p:nvPr/>
          </p:nvSpPr>
          <p:spPr>
            <a:xfrm>
              <a:off x="4006625" y="2018500"/>
              <a:ext cx="65750" cy="69775"/>
            </a:xfrm>
            <a:custGeom>
              <a:avLst/>
              <a:gdLst/>
              <a:ahLst/>
              <a:cxnLst/>
              <a:rect l="l" t="t" r="r" b="b"/>
              <a:pathLst>
                <a:path w="2630" h="2791" extrusionOk="0">
                  <a:moveTo>
                    <a:pt x="1640" y="0"/>
                  </a:moveTo>
                  <a:cubicBezTo>
                    <a:pt x="1262" y="0"/>
                    <a:pt x="868" y="43"/>
                    <a:pt x="662" y="159"/>
                  </a:cubicBezTo>
                  <a:cubicBezTo>
                    <a:pt x="233" y="401"/>
                    <a:pt x="55" y="598"/>
                    <a:pt x="27" y="1262"/>
                  </a:cubicBezTo>
                  <a:cubicBezTo>
                    <a:pt x="1" y="1925"/>
                    <a:pt x="514" y="2329"/>
                    <a:pt x="668" y="2430"/>
                  </a:cubicBezTo>
                  <a:cubicBezTo>
                    <a:pt x="763" y="2494"/>
                    <a:pt x="1053" y="2744"/>
                    <a:pt x="1191" y="2790"/>
                  </a:cubicBezTo>
                  <a:cubicBezTo>
                    <a:pt x="1202" y="2658"/>
                    <a:pt x="1090" y="2351"/>
                    <a:pt x="1066" y="2224"/>
                  </a:cubicBezTo>
                  <a:lnTo>
                    <a:pt x="1064" y="2224"/>
                  </a:lnTo>
                  <a:cubicBezTo>
                    <a:pt x="976" y="2224"/>
                    <a:pt x="888" y="2199"/>
                    <a:pt x="813" y="2153"/>
                  </a:cubicBezTo>
                  <a:cubicBezTo>
                    <a:pt x="653" y="2057"/>
                    <a:pt x="578" y="1868"/>
                    <a:pt x="629" y="1690"/>
                  </a:cubicBezTo>
                  <a:cubicBezTo>
                    <a:pt x="654" y="1596"/>
                    <a:pt x="728" y="1531"/>
                    <a:pt x="813" y="1531"/>
                  </a:cubicBezTo>
                  <a:cubicBezTo>
                    <a:pt x="839" y="1531"/>
                    <a:pt x="867" y="1537"/>
                    <a:pt x="894" y="1552"/>
                  </a:cubicBezTo>
                  <a:lnTo>
                    <a:pt x="903" y="1552"/>
                  </a:lnTo>
                  <a:cubicBezTo>
                    <a:pt x="960" y="1560"/>
                    <a:pt x="989" y="1611"/>
                    <a:pt x="1009" y="1666"/>
                  </a:cubicBezTo>
                  <a:cubicBezTo>
                    <a:pt x="1022" y="1694"/>
                    <a:pt x="1031" y="1725"/>
                    <a:pt x="1033" y="1756"/>
                  </a:cubicBezTo>
                  <a:cubicBezTo>
                    <a:pt x="1044" y="1806"/>
                    <a:pt x="1057" y="1850"/>
                    <a:pt x="1081" y="1859"/>
                  </a:cubicBezTo>
                  <a:cubicBezTo>
                    <a:pt x="1089" y="1862"/>
                    <a:pt x="1096" y="1864"/>
                    <a:pt x="1104" y="1864"/>
                  </a:cubicBezTo>
                  <a:cubicBezTo>
                    <a:pt x="1164" y="1864"/>
                    <a:pt x="1223" y="1760"/>
                    <a:pt x="1149" y="1481"/>
                  </a:cubicBezTo>
                  <a:cubicBezTo>
                    <a:pt x="1064" y="1165"/>
                    <a:pt x="1252" y="1240"/>
                    <a:pt x="1384" y="1112"/>
                  </a:cubicBezTo>
                  <a:cubicBezTo>
                    <a:pt x="1518" y="985"/>
                    <a:pt x="1542" y="594"/>
                    <a:pt x="1542" y="594"/>
                  </a:cubicBezTo>
                  <a:lnTo>
                    <a:pt x="1551" y="594"/>
                  </a:lnTo>
                  <a:cubicBezTo>
                    <a:pt x="1518" y="436"/>
                    <a:pt x="1739" y="372"/>
                    <a:pt x="1898" y="372"/>
                  </a:cubicBezTo>
                  <a:cubicBezTo>
                    <a:pt x="1929" y="372"/>
                    <a:pt x="1958" y="374"/>
                    <a:pt x="1982" y="379"/>
                  </a:cubicBezTo>
                  <a:cubicBezTo>
                    <a:pt x="2032" y="389"/>
                    <a:pt x="2070" y="402"/>
                    <a:pt x="2110" y="402"/>
                  </a:cubicBezTo>
                  <a:cubicBezTo>
                    <a:pt x="2139" y="402"/>
                    <a:pt x="2169" y="395"/>
                    <a:pt x="2206" y="374"/>
                  </a:cubicBezTo>
                  <a:cubicBezTo>
                    <a:pt x="2278" y="333"/>
                    <a:pt x="2324" y="267"/>
                    <a:pt x="2403" y="234"/>
                  </a:cubicBezTo>
                  <a:cubicBezTo>
                    <a:pt x="2465" y="207"/>
                    <a:pt x="2531" y="194"/>
                    <a:pt x="2600" y="194"/>
                  </a:cubicBezTo>
                  <a:cubicBezTo>
                    <a:pt x="2610" y="194"/>
                    <a:pt x="2620" y="194"/>
                    <a:pt x="2629" y="194"/>
                  </a:cubicBezTo>
                  <a:cubicBezTo>
                    <a:pt x="2607" y="161"/>
                    <a:pt x="2579" y="135"/>
                    <a:pt x="2546" y="115"/>
                  </a:cubicBezTo>
                  <a:cubicBezTo>
                    <a:pt x="2440" y="51"/>
                    <a:pt x="2050" y="0"/>
                    <a:pt x="1640"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40"/>
            <p:cNvSpPr/>
            <p:nvPr/>
          </p:nvSpPr>
          <p:spPr>
            <a:xfrm>
              <a:off x="4062800" y="2070300"/>
              <a:ext cx="10825" cy="7625"/>
            </a:xfrm>
            <a:custGeom>
              <a:avLst/>
              <a:gdLst/>
              <a:ahLst/>
              <a:cxnLst/>
              <a:rect l="l" t="t" r="r" b="b"/>
              <a:pathLst>
                <a:path w="433" h="305" extrusionOk="0">
                  <a:moveTo>
                    <a:pt x="433" y="0"/>
                  </a:moveTo>
                  <a:lnTo>
                    <a:pt x="0" y="130"/>
                  </a:lnTo>
                  <a:cubicBezTo>
                    <a:pt x="0" y="130"/>
                    <a:pt x="75" y="305"/>
                    <a:pt x="199" y="305"/>
                  </a:cubicBezTo>
                  <a:cubicBezTo>
                    <a:pt x="218" y="305"/>
                    <a:pt x="237" y="301"/>
                    <a:pt x="257" y="292"/>
                  </a:cubicBezTo>
                  <a:cubicBezTo>
                    <a:pt x="418" y="224"/>
                    <a:pt x="433" y="0"/>
                    <a:pt x="4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40"/>
            <p:cNvSpPr/>
            <p:nvPr/>
          </p:nvSpPr>
          <p:spPr>
            <a:xfrm>
              <a:off x="4035900" y="2022000"/>
              <a:ext cx="51575" cy="26300"/>
            </a:xfrm>
            <a:custGeom>
              <a:avLst/>
              <a:gdLst/>
              <a:ahLst/>
              <a:cxnLst/>
              <a:rect l="l" t="t" r="r" b="b"/>
              <a:pathLst>
                <a:path w="2063" h="1052" extrusionOk="0">
                  <a:moveTo>
                    <a:pt x="906" y="1"/>
                  </a:moveTo>
                  <a:cubicBezTo>
                    <a:pt x="773" y="1"/>
                    <a:pt x="640" y="12"/>
                    <a:pt x="514" y="57"/>
                  </a:cubicBezTo>
                  <a:cubicBezTo>
                    <a:pt x="325" y="122"/>
                    <a:pt x="171" y="270"/>
                    <a:pt x="97" y="456"/>
                  </a:cubicBezTo>
                  <a:cubicBezTo>
                    <a:pt x="68" y="546"/>
                    <a:pt x="48" y="639"/>
                    <a:pt x="40" y="733"/>
                  </a:cubicBezTo>
                  <a:lnTo>
                    <a:pt x="0" y="1051"/>
                  </a:lnTo>
                  <a:cubicBezTo>
                    <a:pt x="264" y="1016"/>
                    <a:pt x="507" y="891"/>
                    <a:pt x="690" y="698"/>
                  </a:cubicBezTo>
                  <a:lnTo>
                    <a:pt x="690" y="698"/>
                  </a:lnTo>
                  <a:lnTo>
                    <a:pt x="573" y="900"/>
                  </a:lnTo>
                  <a:cubicBezTo>
                    <a:pt x="696" y="825"/>
                    <a:pt x="822" y="737"/>
                    <a:pt x="887" y="608"/>
                  </a:cubicBezTo>
                  <a:cubicBezTo>
                    <a:pt x="938" y="511"/>
                    <a:pt x="927" y="408"/>
                    <a:pt x="953" y="309"/>
                  </a:cubicBezTo>
                  <a:cubicBezTo>
                    <a:pt x="993" y="349"/>
                    <a:pt x="1008" y="410"/>
                    <a:pt x="1041" y="456"/>
                  </a:cubicBezTo>
                  <a:cubicBezTo>
                    <a:pt x="1085" y="516"/>
                    <a:pt x="1140" y="566"/>
                    <a:pt x="1204" y="603"/>
                  </a:cubicBezTo>
                  <a:cubicBezTo>
                    <a:pt x="1310" y="664"/>
                    <a:pt x="1433" y="688"/>
                    <a:pt x="1557" y="688"/>
                  </a:cubicBezTo>
                  <a:cubicBezTo>
                    <a:pt x="1604" y="688"/>
                    <a:pt x="1651" y="685"/>
                    <a:pt x="1698" y="678"/>
                  </a:cubicBezTo>
                  <a:cubicBezTo>
                    <a:pt x="1630" y="650"/>
                    <a:pt x="1575" y="599"/>
                    <a:pt x="1542" y="533"/>
                  </a:cubicBezTo>
                  <a:lnTo>
                    <a:pt x="1542" y="533"/>
                  </a:lnTo>
                  <a:cubicBezTo>
                    <a:pt x="1655" y="558"/>
                    <a:pt x="1772" y="582"/>
                    <a:pt x="1887" y="582"/>
                  </a:cubicBezTo>
                  <a:cubicBezTo>
                    <a:pt x="1946" y="582"/>
                    <a:pt x="2005" y="576"/>
                    <a:pt x="2062" y="559"/>
                  </a:cubicBezTo>
                  <a:cubicBezTo>
                    <a:pt x="1920" y="472"/>
                    <a:pt x="1781" y="375"/>
                    <a:pt x="1649" y="272"/>
                  </a:cubicBezTo>
                  <a:cubicBezTo>
                    <a:pt x="1562" y="202"/>
                    <a:pt x="1476" y="129"/>
                    <a:pt x="1377" y="81"/>
                  </a:cubicBezTo>
                  <a:cubicBezTo>
                    <a:pt x="1254" y="24"/>
                    <a:pt x="1116" y="8"/>
                    <a:pt x="982" y="2"/>
                  </a:cubicBezTo>
                  <a:cubicBezTo>
                    <a:pt x="957" y="1"/>
                    <a:pt x="931" y="1"/>
                    <a:pt x="90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40"/>
            <p:cNvSpPr/>
            <p:nvPr/>
          </p:nvSpPr>
          <p:spPr>
            <a:xfrm>
              <a:off x="3999875" y="2035425"/>
              <a:ext cx="38725" cy="58150"/>
            </a:xfrm>
            <a:custGeom>
              <a:avLst/>
              <a:gdLst/>
              <a:ahLst/>
              <a:cxnLst/>
              <a:rect l="l" t="t" r="r" b="b"/>
              <a:pathLst>
                <a:path w="1549" h="2326" extrusionOk="0">
                  <a:moveTo>
                    <a:pt x="437" y="0"/>
                  </a:moveTo>
                  <a:cubicBezTo>
                    <a:pt x="327" y="0"/>
                    <a:pt x="283" y="308"/>
                    <a:pt x="277" y="383"/>
                  </a:cubicBezTo>
                  <a:cubicBezTo>
                    <a:pt x="255" y="620"/>
                    <a:pt x="277" y="861"/>
                    <a:pt x="257" y="1101"/>
                  </a:cubicBezTo>
                  <a:cubicBezTo>
                    <a:pt x="240" y="1340"/>
                    <a:pt x="176" y="1586"/>
                    <a:pt x="14" y="1757"/>
                  </a:cubicBezTo>
                  <a:cubicBezTo>
                    <a:pt x="5" y="1764"/>
                    <a:pt x="0" y="1771"/>
                    <a:pt x="0" y="1782"/>
                  </a:cubicBezTo>
                  <a:cubicBezTo>
                    <a:pt x="0" y="1788"/>
                    <a:pt x="5" y="1797"/>
                    <a:pt x="11" y="1801"/>
                  </a:cubicBezTo>
                  <a:cubicBezTo>
                    <a:pt x="47" y="1837"/>
                    <a:pt x="93" y="1855"/>
                    <a:pt x="140" y="1855"/>
                  </a:cubicBezTo>
                  <a:cubicBezTo>
                    <a:pt x="187" y="1855"/>
                    <a:pt x="235" y="1836"/>
                    <a:pt x="271" y="1799"/>
                  </a:cubicBezTo>
                  <a:lnTo>
                    <a:pt x="271" y="1799"/>
                  </a:lnTo>
                  <a:cubicBezTo>
                    <a:pt x="262" y="1973"/>
                    <a:pt x="352" y="2137"/>
                    <a:pt x="503" y="2223"/>
                  </a:cubicBezTo>
                  <a:cubicBezTo>
                    <a:pt x="514" y="2148"/>
                    <a:pt x="549" y="2078"/>
                    <a:pt x="602" y="2023"/>
                  </a:cubicBezTo>
                  <a:cubicBezTo>
                    <a:pt x="758" y="2208"/>
                    <a:pt x="998" y="2296"/>
                    <a:pt x="1233" y="2322"/>
                  </a:cubicBezTo>
                  <a:cubicBezTo>
                    <a:pt x="1254" y="2324"/>
                    <a:pt x="1277" y="2326"/>
                    <a:pt x="1300" y="2326"/>
                  </a:cubicBezTo>
                  <a:cubicBezTo>
                    <a:pt x="1381" y="2326"/>
                    <a:pt x="1463" y="2306"/>
                    <a:pt x="1500" y="2236"/>
                  </a:cubicBezTo>
                  <a:cubicBezTo>
                    <a:pt x="1549" y="2148"/>
                    <a:pt x="1494" y="2032"/>
                    <a:pt x="1424" y="1959"/>
                  </a:cubicBezTo>
                  <a:cubicBezTo>
                    <a:pt x="1292" y="1821"/>
                    <a:pt x="1116" y="1746"/>
                    <a:pt x="965" y="1634"/>
                  </a:cubicBezTo>
                  <a:cubicBezTo>
                    <a:pt x="657" y="1402"/>
                    <a:pt x="466" y="1050"/>
                    <a:pt x="440" y="666"/>
                  </a:cubicBezTo>
                  <a:cubicBezTo>
                    <a:pt x="431" y="589"/>
                    <a:pt x="437" y="510"/>
                    <a:pt x="459" y="435"/>
                  </a:cubicBezTo>
                  <a:cubicBezTo>
                    <a:pt x="488" y="337"/>
                    <a:pt x="620" y="73"/>
                    <a:pt x="466" y="7"/>
                  </a:cubicBezTo>
                  <a:cubicBezTo>
                    <a:pt x="456" y="3"/>
                    <a:pt x="446" y="0"/>
                    <a:pt x="43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40"/>
            <p:cNvSpPr/>
            <p:nvPr/>
          </p:nvSpPr>
          <p:spPr>
            <a:xfrm>
              <a:off x="4040675" y="2085150"/>
              <a:ext cx="18200" cy="9975"/>
            </a:xfrm>
            <a:custGeom>
              <a:avLst/>
              <a:gdLst/>
              <a:ahLst/>
              <a:cxnLst/>
              <a:rect l="l" t="t" r="r" b="b"/>
              <a:pathLst>
                <a:path w="728" h="399" extrusionOk="0">
                  <a:moveTo>
                    <a:pt x="65" y="1"/>
                  </a:moveTo>
                  <a:cubicBezTo>
                    <a:pt x="1" y="1"/>
                    <a:pt x="261" y="367"/>
                    <a:pt x="727" y="399"/>
                  </a:cubicBezTo>
                  <a:lnTo>
                    <a:pt x="721" y="243"/>
                  </a:lnTo>
                  <a:lnTo>
                    <a:pt x="721" y="236"/>
                  </a:lnTo>
                  <a:lnTo>
                    <a:pt x="716" y="118"/>
                  </a:lnTo>
                  <a:cubicBezTo>
                    <a:pt x="712" y="118"/>
                    <a:pt x="707" y="118"/>
                    <a:pt x="699" y="118"/>
                  </a:cubicBezTo>
                  <a:cubicBezTo>
                    <a:pt x="606" y="118"/>
                    <a:pt x="247" y="114"/>
                    <a:pt x="101" y="17"/>
                  </a:cubicBezTo>
                  <a:cubicBezTo>
                    <a:pt x="85" y="6"/>
                    <a:pt x="73" y="1"/>
                    <a:pt x="6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40"/>
            <p:cNvSpPr/>
            <p:nvPr/>
          </p:nvSpPr>
          <p:spPr>
            <a:xfrm>
              <a:off x="3893725" y="2444700"/>
              <a:ext cx="243150" cy="19100"/>
            </a:xfrm>
            <a:custGeom>
              <a:avLst/>
              <a:gdLst/>
              <a:ahLst/>
              <a:cxnLst/>
              <a:rect l="l" t="t" r="r" b="b"/>
              <a:pathLst>
                <a:path w="9726" h="764" extrusionOk="0">
                  <a:moveTo>
                    <a:pt x="197" y="0"/>
                  </a:moveTo>
                  <a:cubicBezTo>
                    <a:pt x="98" y="0"/>
                    <a:pt x="1" y="78"/>
                    <a:pt x="47" y="193"/>
                  </a:cubicBezTo>
                  <a:cubicBezTo>
                    <a:pt x="232" y="652"/>
                    <a:pt x="689" y="654"/>
                    <a:pt x="1128" y="674"/>
                  </a:cubicBezTo>
                  <a:cubicBezTo>
                    <a:pt x="2068" y="716"/>
                    <a:pt x="3010" y="738"/>
                    <a:pt x="3952" y="753"/>
                  </a:cubicBezTo>
                  <a:cubicBezTo>
                    <a:pt x="4444" y="761"/>
                    <a:pt x="4937" y="764"/>
                    <a:pt x="5429" y="764"/>
                  </a:cubicBezTo>
                  <a:cubicBezTo>
                    <a:pt x="5922" y="764"/>
                    <a:pt x="6414" y="761"/>
                    <a:pt x="6906" y="755"/>
                  </a:cubicBezTo>
                  <a:cubicBezTo>
                    <a:pt x="7066" y="753"/>
                    <a:pt x="7228" y="753"/>
                    <a:pt x="7390" y="753"/>
                  </a:cubicBezTo>
                  <a:cubicBezTo>
                    <a:pt x="7455" y="753"/>
                    <a:pt x="7520" y="753"/>
                    <a:pt x="7585" y="753"/>
                  </a:cubicBezTo>
                  <a:cubicBezTo>
                    <a:pt x="8268" y="753"/>
                    <a:pt x="8959" y="748"/>
                    <a:pt x="9625" y="634"/>
                  </a:cubicBezTo>
                  <a:lnTo>
                    <a:pt x="9625" y="637"/>
                  </a:lnTo>
                  <a:cubicBezTo>
                    <a:pt x="9726" y="619"/>
                    <a:pt x="9689" y="481"/>
                    <a:pt x="9603" y="472"/>
                  </a:cubicBezTo>
                  <a:cubicBezTo>
                    <a:pt x="9090" y="416"/>
                    <a:pt x="8568" y="398"/>
                    <a:pt x="8042" y="398"/>
                  </a:cubicBezTo>
                  <a:cubicBezTo>
                    <a:pt x="7100" y="398"/>
                    <a:pt x="6148" y="456"/>
                    <a:pt x="5218" y="456"/>
                  </a:cubicBezTo>
                  <a:cubicBezTo>
                    <a:pt x="5138" y="456"/>
                    <a:pt x="5059" y="455"/>
                    <a:pt x="4980" y="454"/>
                  </a:cubicBezTo>
                  <a:cubicBezTo>
                    <a:pt x="4209" y="446"/>
                    <a:pt x="3438" y="432"/>
                    <a:pt x="2667" y="413"/>
                  </a:cubicBezTo>
                  <a:cubicBezTo>
                    <a:pt x="2654" y="412"/>
                    <a:pt x="2639" y="412"/>
                    <a:pt x="2622" y="412"/>
                  </a:cubicBezTo>
                  <a:cubicBezTo>
                    <a:pt x="2438" y="412"/>
                    <a:pt x="2081" y="433"/>
                    <a:pt x="1703" y="433"/>
                  </a:cubicBezTo>
                  <a:cubicBezTo>
                    <a:pt x="1106" y="433"/>
                    <a:pt x="456" y="380"/>
                    <a:pt x="355" y="107"/>
                  </a:cubicBezTo>
                  <a:cubicBezTo>
                    <a:pt x="326" y="33"/>
                    <a:pt x="261" y="0"/>
                    <a:pt x="19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40"/>
            <p:cNvSpPr/>
            <p:nvPr/>
          </p:nvSpPr>
          <p:spPr>
            <a:xfrm>
              <a:off x="3921750" y="2464500"/>
              <a:ext cx="21550" cy="18400"/>
            </a:xfrm>
            <a:custGeom>
              <a:avLst/>
              <a:gdLst/>
              <a:ahLst/>
              <a:cxnLst/>
              <a:rect l="l" t="t" r="r" b="b"/>
              <a:pathLst>
                <a:path w="862" h="736" extrusionOk="0">
                  <a:moveTo>
                    <a:pt x="492" y="1"/>
                  </a:moveTo>
                  <a:cubicBezTo>
                    <a:pt x="165" y="1"/>
                    <a:pt x="0" y="396"/>
                    <a:pt x="233" y="626"/>
                  </a:cubicBezTo>
                  <a:cubicBezTo>
                    <a:pt x="308" y="702"/>
                    <a:pt x="400" y="735"/>
                    <a:pt x="490" y="735"/>
                  </a:cubicBezTo>
                  <a:cubicBezTo>
                    <a:pt x="679" y="735"/>
                    <a:pt x="861" y="589"/>
                    <a:pt x="861" y="367"/>
                  </a:cubicBezTo>
                  <a:cubicBezTo>
                    <a:pt x="861" y="165"/>
                    <a:pt x="696" y="1"/>
                    <a:pt x="49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40"/>
            <p:cNvSpPr/>
            <p:nvPr/>
          </p:nvSpPr>
          <p:spPr>
            <a:xfrm>
              <a:off x="4079600" y="2464500"/>
              <a:ext cx="21475" cy="18400"/>
            </a:xfrm>
            <a:custGeom>
              <a:avLst/>
              <a:gdLst/>
              <a:ahLst/>
              <a:cxnLst/>
              <a:rect l="l" t="t" r="r" b="b"/>
              <a:pathLst>
                <a:path w="859" h="736" extrusionOk="0">
                  <a:moveTo>
                    <a:pt x="492" y="1"/>
                  </a:moveTo>
                  <a:cubicBezTo>
                    <a:pt x="165" y="1"/>
                    <a:pt x="0" y="396"/>
                    <a:pt x="231" y="626"/>
                  </a:cubicBezTo>
                  <a:cubicBezTo>
                    <a:pt x="306" y="702"/>
                    <a:pt x="399" y="735"/>
                    <a:pt x="489" y="735"/>
                  </a:cubicBezTo>
                  <a:cubicBezTo>
                    <a:pt x="678" y="735"/>
                    <a:pt x="859" y="589"/>
                    <a:pt x="859" y="367"/>
                  </a:cubicBezTo>
                  <a:cubicBezTo>
                    <a:pt x="859" y="165"/>
                    <a:pt x="694" y="1"/>
                    <a:pt x="49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0"/>
            <p:cNvSpPr/>
            <p:nvPr/>
          </p:nvSpPr>
          <p:spPr>
            <a:xfrm>
              <a:off x="3981650" y="2187350"/>
              <a:ext cx="106875" cy="115975"/>
            </a:xfrm>
            <a:custGeom>
              <a:avLst/>
              <a:gdLst/>
              <a:ahLst/>
              <a:cxnLst/>
              <a:rect l="l" t="t" r="r" b="b"/>
              <a:pathLst>
                <a:path w="4275" h="4639" extrusionOk="0">
                  <a:moveTo>
                    <a:pt x="892" y="0"/>
                  </a:moveTo>
                  <a:cubicBezTo>
                    <a:pt x="892" y="0"/>
                    <a:pt x="270" y="784"/>
                    <a:pt x="134" y="2089"/>
                  </a:cubicBezTo>
                  <a:cubicBezTo>
                    <a:pt x="0" y="3360"/>
                    <a:pt x="163" y="4114"/>
                    <a:pt x="240" y="4601"/>
                  </a:cubicBezTo>
                  <a:cubicBezTo>
                    <a:pt x="242" y="4612"/>
                    <a:pt x="244" y="4625"/>
                    <a:pt x="246" y="4639"/>
                  </a:cubicBezTo>
                  <a:lnTo>
                    <a:pt x="1652" y="2921"/>
                  </a:lnTo>
                  <a:cubicBezTo>
                    <a:pt x="1695" y="2933"/>
                    <a:pt x="1759" y="2938"/>
                    <a:pt x="1838" y="2938"/>
                  </a:cubicBezTo>
                  <a:cubicBezTo>
                    <a:pt x="2505" y="2938"/>
                    <a:pt x="4274" y="2561"/>
                    <a:pt x="4274" y="2561"/>
                  </a:cubicBezTo>
                  <a:lnTo>
                    <a:pt x="3653" y="150"/>
                  </a:lnTo>
                  <a:cubicBezTo>
                    <a:pt x="3653" y="150"/>
                    <a:pt x="2930" y="250"/>
                    <a:pt x="2422" y="250"/>
                  </a:cubicBezTo>
                  <a:cubicBezTo>
                    <a:pt x="2392" y="250"/>
                    <a:pt x="2363" y="249"/>
                    <a:pt x="2335" y="248"/>
                  </a:cubicBezTo>
                  <a:cubicBezTo>
                    <a:pt x="1825" y="235"/>
                    <a:pt x="892" y="0"/>
                    <a:pt x="89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0"/>
            <p:cNvSpPr/>
            <p:nvPr/>
          </p:nvSpPr>
          <p:spPr>
            <a:xfrm>
              <a:off x="3986975" y="2100100"/>
              <a:ext cx="63600" cy="147450"/>
            </a:xfrm>
            <a:custGeom>
              <a:avLst/>
              <a:gdLst/>
              <a:ahLst/>
              <a:cxnLst/>
              <a:rect l="l" t="t" r="r" b="b"/>
              <a:pathLst>
                <a:path w="2544" h="5898" extrusionOk="0">
                  <a:moveTo>
                    <a:pt x="1403" y="1"/>
                  </a:moveTo>
                  <a:cubicBezTo>
                    <a:pt x="1261" y="1"/>
                    <a:pt x="1089" y="111"/>
                    <a:pt x="894" y="367"/>
                  </a:cubicBezTo>
                  <a:cubicBezTo>
                    <a:pt x="894" y="367"/>
                    <a:pt x="0" y="1993"/>
                    <a:pt x="18" y="3273"/>
                  </a:cubicBezTo>
                  <a:cubicBezTo>
                    <a:pt x="33" y="4553"/>
                    <a:pt x="2273" y="5897"/>
                    <a:pt x="2273" y="5897"/>
                  </a:cubicBezTo>
                  <a:lnTo>
                    <a:pt x="2544" y="5592"/>
                  </a:lnTo>
                  <a:cubicBezTo>
                    <a:pt x="2544" y="5592"/>
                    <a:pt x="609" y="3958"/>
                    <a:pt x="1408" y="2528"/>
                  </a:cubicBezTo>
                  <a:cubicBezTo>
                    <a:pt x="2033" y="1412"/>
                    <a:pt x="1912" y="1"/>
                    <a:pt x="1403"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0"/>
            <p:cNvSpPr/>
            <p:nvPr/>
          </p:nvSpPr>
          <p:spPr>
            <a:xfrm>
              <a:off x="4028175" y="2098450"/>
              <a:ext cx="52375" cy="185125"/>
            </a:xfrm>
            <a:custGeom>
              <a:avLst/>
              <a:gdLst/>
              <a:ahLst/>
              <a:cxnLst/>
              <a:rect l="l" t="t" r="r" b="b"/>
              <a:pathLst>
                <a:path w="2095" h="7405" extrusionOk="0">
                  <a:moveTo>
                    <a:pt x="1414" y="1"/>
                  </a:moveTo>
                  <a:cubicBezTo>
                    <a:pt x="1369" y="1"/>
                    <a:pt x="1324" y="31"/>
                    <a:pt x="1328" y="82"/>
                  </a:cubicBezTo>
                  <a:lnTo>
                    <a:pt x="1330" y="84"/>
                  </a:lnTo>
                  <a:cubicBezTo>
                    <a:pt x="1355" y="343"/>
                    <a:pt x="1453" y="598"/>
                    <a:pt x="1524" y="846"/>
                  </a:cubicBezTo>
                  <a:cubicBezTo>
                    <a:pt x="1596" y="1108"/>
                    <a:pt x="1664" y="1369"/>
                    <a:pt x="1719" y="1635"/>
                  </a:cubicBezTo>
                  <a:cubicBezTo>
                    <a:pt x="1829" y="2164"/>
                    <a:pt x="1884" y="2706"/>
                    <a:pt x="1829" y="3247"/>
                  </a:cubicBezTo>
                  <a:cubicBezTo>
                    <a:pt x="1778" y="3761"/>
                    <a:pt x="1609" y="4261"/>
                    <a:pt x="1453" y="4751"/>
                  </a:cubicBezTo>
                  <a:cubicBezTo>
                    <a:pt x="1311" y="5195"/>
                    <a:pt x="1148" y="5634"/>
                    <a:pt x="906" y="6034"/>
                  </a:cubicBezTo>
                  <a:cubicBezTo>
                    <a:pt x="768" y="6255"/>
                    <a:pt x="608" y="6464"/>
                    <a:pt x="428" y="6653"/>
                  </a:cubicBezTo>
                  <a:cubicBezTo>
                    <a:pt x="256" y="6837"/>
                    <a:pt x="109" y="7024"/>
                    <a:pt x="28" y="7266"/>
                  </a:cubicBezTo>
                  <a:cubicBezTo>
                    <a:pt x="0" y="7349"/>
                    <a:pt x="72" y="7405"/>
                    <a:pt x="141" y="7405"/>
                  </a:cubicBezTo>
                  <a:cubicBezTo>
                    <a:pt x="186" y="7405"/>
                    <a:pt x="230" y="7381"/>
                    <a:pt x="243" y="7325"/>
                  </a:cubicBezTo>
                  <a:cubicBezTo>
                    <a:pt x="298" y="7092"/>
                    <a:pt x="478" y="6919"/>
                    <a:pt x="634" y="6747"/>
                  </a:cubicBezTo>
                  <a:cubicBezTo>
                    <a:pt x="792" y="6576"/>
                    <a:pt x="935" y="6392"/>
                    <a:pt x="1060" y="6194"/>
                  </a:cubicBezTo>
                  <a:cubicBezTo>
                    <a:pt x="1308" y="5796"/>
                    <a:pt x="1480" y="5351"/>
                    <a:pt x="1627" y="4905"/>
                  </a:cubicBezTo>
                  <a:cubicBezTo>
                    <a:pt x="1785" y="4419"/>
                    <a:pt x="1952" y="3921"/>
                    <a:pt x="2020" y="3414"/>
                  </a:cubicBezTo>
                  <a:cubicBezTo>
                    <a:pt x="2095" y="2878"/>
                    <a:pt x="2057" y="2340"/>
                    <a:pt x="1965" y="1810"/>
                  </a:cubicBezTo>
                  <a:cubicBezTo>
                    <a:pt x="1915" y="1512"/>
                    <a:pt x="1849" y="1217"/>
                    <a:pt x="1772" y="925"/>
                  </a:cubicBezTo>
                  <a:cubicBezTo>
                    <a:pt x="1695" y="633"/>
                    <a:pt x="1631" y="306"/>
                    <a:pt x="1486" y="40"/>
                  </a:cubicBezTo>
                  <a:cubicBezTo>
                    <a:pt x="1471" y="13"/>
                    <a:pt x="1443" y="1"/>
                    <a:pt x="141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0"/>
            <p:cNvSpPr/>
            <p:nvPr/>
          </p:nvSpPr>
          <p:spPr>
            <a:xfrm>
              <a:off x="3940475" y="2251250"/>
              <a:ext cx="102475" cy="89150"/>
            </a:xfrm>
            <a:custGeom>
              <a:avLst/>
              <a:gdLst/>
              <a:ahLst/>
              <a:cxnLst/>
              <a:rect l="l" t="t" r="r" b="b"/>
              <a:pathLst>
                <a:path w="4099" h="3566" extrusionOk="0">
                  <a:moveTo>
                    <a:pt x="670" y="1"/>
                  </a:moveTo>
                  <a:lnTo>
                    <a:pt x="701" y="128"/>
                  </a:lnTo>
                  <a:cubicBezTo>
                    <a:pt x="400" y="853"/>
                    <a:pt x="172" y="1608"/>
                    <a:pt x="24" y="2381"/>
                  </a:cubicBezTo>
                  <a:cubicBezTo>
                    <a:pt x="11" y="2443"/>
                    <a:pt x="0" y="2509"/>
                    <a:pt x="18" y="2570"/>
                  </a:cubicBezTo>
                  <a:cubicBezTo>
                    <a:pt x="35" y="2623"/>
                    <a:pt x="68" y="2673"/>
                    <a:pt x="108" y="2715"/>
                  </a:cubicBezTo>
                  <a:cubicBezTo>
                    <a:pt x="380" y="3016"/>
                    <a:pt x="751" y="3214"/>
                    <a:pt x="1140" y="3332"/>
                  </a:cubicBezTo>
                  <a:cubicBezTo>
                    <a:pt x="1529" y="3449"/>
                    <a:pt x="1937" y="3490"/>
                    <a:pt x="2341" y="3521"/>
                  </a:cubicBezTo>
                  <a:cubicBezTo>
                    <a:pt x="2576" y="3539"/>
                    <a:pt x="2811" y="3552"/>
                    <a:pt x="3046" y="3563"/>
                  </a:cubicBezTo>
                  <a:cubicBezTo>
                    <a:pt x="3078" y="3564"/>
                    <a:pt x="3111" y="3565"/>
                    <a:pt x="3144" y="3565"/>
                  </a:cubicBezTo>
                  <a:cubicBezTo>
                    <a:pt x="3371" y="3565"/>
                    <a:pt x="3617" y="3524"/>
                    <a:pt x="3725" y="3332"/>
                  </a:cubicBezTo>
                  <a:cubicBezTo>
                    <a:pt x="3773" y="3249"/>
                    <a:pt x="3784" y="3150"/>
                    <a:pt x="3793" y="3053"/>
                  </a:cubicBezTo>
                  <a:cubicBezTo>
                    <a:pt x="3852" y="2528"/>
                    <a:pt x="3951" y="2006"/>
                    <a:pt x="4087" y="1494"/>
                  </a:cubicBezTo>
                  <a:cubicBezTo>
                    <a:pt x="4096" y="1465"/>
                    <a:pt x="4098" y="1437"/>
                    <a:pt x="4098" y="1408"/>
                  </a:cubicBezTo>
                  <a:cubicBezTo>
                    <a:pt x="4087" y="1323"/>
                    <a:pt x="3991" y="1283"/>
                    <a:pt x="3909" y="1259"/>
                  </a:cubicBezTo>
                  <a:cubicBezTo>
                    <a:pt x="2798" y="919"/>
                    <a:pt x="1715" y="499"/>
                    <a:pt x="67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0"/>
            <p:cNvSpPr/>
            <p:nvPr/>
          </p:nvSpPr>
          <p:spPr>
            <a:xfrm>
              <a:off x="4042425" y="2237800"/>
              <a:ext cx="19725" cy="24675"/>
            </a:xfrm>
            <a:custGeom>
              <a:avLst/>
              <a:gdLst/>
              <a:ahLst/>
              <a:cxnLst/>
              <a:rect l="l" t="t" r="r" b="b"/>
              <a:pathLst>
                <a:path w="789" h="987" extrusionOk="0">
                  <a:moveTo>
                    <a:pt x="121" y="1"/>
                  </a:moveTo>
                  <a:lnTo>
                    <a:pt x="0" y="135"/>
                  </a:lnTo>
                  <a:cubicBezTo>
                    <a:pt x="60" y="187"/>
                    <a:pt x="51" y="277"/>
                    <a:pt x="47" y="354"/>
                  </a:cubicBezTo>
                  <a:cubicBezTo>
                    <a:pt x="36" y="479"/>
                    <a:pt x="53" y="605"/>
                    <a:pt x="102" y="719"/>
                  </a:cubicBezTo>
                  <a:cubicBezTo>
                    <a:pt x="150" y="835"/>
                    <a:pt x="240" y="927"/>
                    <a:pt x="354" y="980"/>
                  </a:cubicBezTo>
                  <a:cubicBezTo>
                    <a:pt x="363" y="984"/>
                    <a:pt x="373" y="987"/>
                    <a:pt x="383" y="987"/>
                  </a:cubicBezTo>
                  <a:cubicBezTo>
                    <a:pt x="393" y="987"/>
                    <a:pt x="402" y="984"/>
                    <a:pt x="411" y="980"/>
                  </a:cubicBezTo>
                  <a:cubicBezTo>
                    <a:pt x="420" y="971"/>
                    <a:pt x="427" y="960"/>
                    <a:pt x="429" y="947"/>
                  </a:cubicBezTo>
                  <a:cubicBezTo>
                    <a:pt x="438" y="910"/>
                    <a:pt x="435" y="872"/>
                    <a:pt x="424" y="835"/>
                  </a:cubicBezTo>
                  <a:lnTo>
                    <a:pt x="424" y="835"/>
                  </a:lnTo>
                  <a:cubicBezTo>
                    <a:pt x="461" y="839"/>
                    <a:pt x="489" y="880"/>
                    <a:pt x="526" y="880"/>
                  </a:cubicBezTo>
                  <a:cubicBezTo>
                    <a:pt x="529" y="880"/>
                    <a:pt x="533" y="880"/>
                    <a:pt x="536" y="879"/>
                  </a:cubicBezTo>
                  <a:cubicBezTo>
                    <a:pt x="563" y="870"/>
                    <a:pt x="578" y="844"/>
                    <a:pt x="576" y="818"/>
                  </a:cubicBezTo>
                  <a:cubicBezTo>
                    <a:pt x="574" y="791"/>
                    <a:pt x="563" y="765"/>
                    <a:pt x="550" y="743"/>
                  </a:cubicBezTo>
                  <a:lnTo>
                    <a:pt x="550" y="743"/>
                  </a:lnTo>
                  <a:cubicBezTo>
                    <a:pt x="576" y="749"/>
                    <a:pt x="603" y="766"/>
                    <a:pt x="631" y="766"/>
                  </a:cubicBezTo>
                  <a:cubicBezTo>
                    <a:pt x="636" y="766"/>
                    <a:pt x="640" y="766"/>
                    <a:pt x="644" y="765"/>
                  </a:cubicBezTo>
                  <a:cubicBezTo>
                    <a:pt x="677" y="758"/>
                    <a:pt x="692" y="703"/>
                    <a:pt x="662" y="697"/>
                  </a:cubicBezTo>
                  <a:cubicBezTo>
                    <a:pt x="716" y="686"/>
                    <a:pt x="782" y="664"/>
                    <a:pt x="789" y="607"/>
                  </a:cubicBezTo>
                  <a:cubicBezTo>
                    <a:pt x="789" y="587"/>
                    <a:pt x="785" y="567"/>
                    <a:pt x="776" y="552"/>
                  </a:cubicBezTo>
                  <a:cubicBezTo>
                    <a:pt x="716" y="418"/>
                    <a:pt x="607" y="315"/>
                    <a:pt x="488" y="233"/>
                  </a:cubicBezTo>
                  <a:cubicBezTo>
                    <a:pt x="369" y="150"/>
                    <a:pt x="242" y="84"/>
                    <a:pt x="121"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0"/>
            <p:cNvSpPr/>
            <p:nvPr/>
          </p:nvSpPr>
          <p:spPr>
            <a:xfrm>
              <a:off x="4045400" y="2238875"/>
              <a:ext cx="19625" cy="8400"/>
            </a:xfrm>
            <a:custGeom>
              <a:avLst/>
              <a:gdLst/>
              <a:ahLst/>
              <a:cxnLst/>
              <a:rect l="l" t="t" r="r" b="b"/>
              <a:pathLst>
                <a:path w="785" h="336" extrusionOk="0">
                  <a:moveTo>
                    <a:pt x="471" y="0"/>
                  </a:moveTo>
                  <a:cubicBezTo>
                    <a:pt x="403" y="0"/>
                    <a:pt x="331" y="18"/>
                    <a:pt x="261" y="26"/>
                  </a:cubicBezTo>
                  <a:cubicBezTo>
                    <a:pt x="237" y="28"/>
                    <a:pt x="213" y="29"/>
                    <a:pt x="189" y="29"/>
                  </a:cubicBezTo>
                  <a:cubicBezTo>
                    <a:pt x="125" y="29"/>
                    <a:pt x="61" y="21"/>
                    <a:pt x="0" y="1"/>
                  </a:cubicBezTo>
                  <a:lnTo>
                    <a:pt x="0" y="1"/>
                  </a:lnTo>
                  <a:lnTo>
                    <a:pt x="343" y="335"/>
                  </a:lnTo>
                  <a:cubicBezTo>
                    <a:pt x="368" y="288"/>
                    <a:pt x="420" y="272"/>
                    <a:pt x="475" y="272"/>
                  </a:cubicBezTo>
                  <a:cubicBezTo>
                    <a:pt x="502" y="272"/>
                    <a:pt x="530" y="276"/>
                    <a:pt x="556" y="283"/>
                  </a:cubicBezTo>
                  <a:cubicBezTo>
                    <a:pt x="605" y="297"/>
                    <a:pt x="659" y="315"/>
                    <a:pt x="710" y="315"/>
                  </a:cubicBezTo>
                  <a:cubicBezTo>
                    <a:pt x="736" y="315"/>
                    <a:pt x="761" y="311"/>
                    <a:pt x="784" y="298"/>
                  </a:cubicBezTo>
                  <a:cubicBezTo>
                    <a:pt x="723" y="208"/>
                    <a:pt x="696" y="89"/>
                    <a:pt x="597" y="30"/>
                  </a:cubicBezTo>
                  <a:cubicBezTo>
                    <a:pt x="558" y="8"/>
                    <a:pt x="516" y="0"/>
                    <a:pt x="47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0"/>
            <p:cNvSpPr/>
            <p:nvPr/>
          </p:nvSpPr>
          <p:spPr>
            <a:xfrm>
              <a:off x="3946850" y="2293900"/>
              <a:ext cx="76100" cy="16775"/>
            </a:xfrm>
            <a:custGeom>
              <a:avLst/>
              <a:gdLst/>
              <a:ahLst/>
              <a:cxnLst/>
              <a:rect l="l" t="t" r="r" b="b"/>
              <a:pathLst>
                <a:path w="3044" h="671" extrusionOk="0">
                  <a:moveTo>
                    <a:pt x="107" y="0"/>
                  </a:moveTo>
                  <a:cubicBezTo>
                    <a:pt x="29" y="0"/>
                    <a:pt x="0" y="108"/>
                    <a:pt x="83" y="137"/>
                  </a:cubicBezTo>
                  <a:cubicBezTo>
                    <a:pt x="549" y="298"/>
                    <a:pt x="1048" y="392"/>
                    <a:pt x="1533" y="482"/>
                  </a:cubicBezTo>
                  <a:cubicBezTo>
                    <a:pt x="2007" y="568"/>
                    <a:pt x="2499" y="653"/>
                    <a:pt x="2982" y="671"/>
                  </a:cubicBezTo>
                  <a:cubicBezTo>
                    <a:pt x="3033" y="669"/>
                    <a:pt x="3044" y="598"/>
                    <a:pt x="2993" y="583"/>
                  </a:cubicBezTo>
                  <a:cubicBezTo>
                    <a:pt x="2523" y="462"/>
                    <a:pt x="2038" y="385"/>
                    <a:pt x="1561" y="289"/>
                  </a:cubicBezTo>
                  <a:cubicBezTo>
                    <a:pt x="1085" y="194"/>
                    <a:pt x="604" y="74"/>
                    <a:pt x="121" y="1"/>
                  </a:cubicBezTo>
                  <a:cubicBezTo>
                    <a:pt x="116" y="0"/>
                    <a:pt x="112" y="0"/>
                    <a:pt x="10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0"/>
            <p:cNvSpPr/>
            <p:nvPr/>
          </p:nvSpPr>
          <p:spPr>
            <a:xfrm>
              <a:off x="4161075" y="2037100"/>
              <a:ext cx="22525" cy="35850"/>
            </a:xfrm>
            <a:custGeom>
              <a:avLst/>
              <a:gdLst/>
              <a:ahLst/>
              <a:cxnLst/>
              <a:rect l="l" t="t" r="r" b="b"/>
              <a:pathLst>
                <a:path w="901" h="1434" extrusionOk="0">
                  <a:moveTo>
                    <a:pt x="445" y="0"/>
                  </a:moveTo>
                  <a:cubicBezTo>
                    <a:pt x="441" y="0"/>
                    <a:pt x="437" y="1"/>
                    <a:pt x="433" y="2"/>
                  </a:cubicBezTo>
                  <a:cubicBezTo>
                    <a:pt x="407" y="8"/>
                    <a:pt x="394" y="41"/>
                    <a:pt x="391" y="70"/>
                  </a:cubicBezTo>
                  <a:cubicBezTo>
                    <a:pt x="376" y="171"/>
                    <a:pt x="413" y="274"/>
                    <a:pt x="411" y="377"/>
                  </a:cubicBezTo>
                  <a:cubicBezTo>
                    <a:pt x="409" y="425"/>
                    <a:pt x="402" y="474"/>
                    <a:pt x="391" y="520"/>
                  </a:cubicBezTo>
                  <a:cubicBezTo>
                    <a:pt x="378" y="434"/>
                    <a:pt x="356" y="349"/>
                    <a:pt x="328" y="267"/>
                  </a:cubicBezTo>
                  <a:cubicBezTo>
                    <a:pt x="319" y="237"/>
                    <a:pt x="303" y="210"/>
                    <a:pt x="282" y="188"/>
                  </a:cubicBezTo>
                  <a:cubicBezTo>
                    <a:pt x="269" y="177"/>
                    <a:pt x="254" y="172"/>
                    <a:pt x="238" y="172"/>
                  </a:cubicBezTo>
                  <a:cubicBezTo>
                    <a:pt x="224" y="172"/>
                    <a:pt x="209" y="176"/>
                    <a:pt x="196" y="186"/>
                  </a:cubicBezTo>
                  <a:cubicBezTo>
                    <a:pt x="183" y="208"/>
                    <a:pt x="176" y="234"/>
                    <a:pt x="183" y="261"/>
                  </a:cubicBezTo>
                  <a:cubicBezTo>
                    <a:pt x="189" y="338"/>
                    <a:pt x="200" y="414"/>
                    <a:pt x="218" y="491"/>
                  </a:cubicBezTo>
                  <a:cubicBezTo>
                    <a:pt x="240" y="595"/>
                    <a:pt x="277" y="700"/>
                    <a:pt x="262" y="805"/>
                  </a:cubicBezTo>
                  <a:cubicBezTo>
                    <a:pt x="231" y="761"/>
                    <a:pt x="187" y="731"/>
                    <a:pt x="137" y="720"/>
                  </a:cubicBezTo>
                  <a:cubicBezTo>
                    <a:pt x="127" y="718"/>
                    <a:pt x="117" y="717"/>
                    <a:pt x="107" y="717"/>
                  </a:cubicBezTo>
                  <a:cubicBezTo>
                    <a:pt x="66" y="717"/>
                    <a:pt x="27" y="734"/>
                    <a:pt x="0" y="768"/>
                  </a:cubicBezTo>
                  <a:cubicBezTo>
                    <a:pt x="112" y="827"/>
                    <a:pt x="213" y="906"/>
                    <a:pt x="295" y="1003"/>
                  </a:cubicBezTo>
                  <a:cubicBezTo>
                    <a:pt x="325" y="1038"/>
                    <a:pt x="354" y="1080"/>
                    <a:pt x="352" y="1126"/>
                  </a:cubicBezTo>
                  <a:lnTo>
                    <a:pt x="602" y="1434"/>
                  </a:lnTo>
                  <a:cubicBezTo>
                    <a:pt x="716" y="1249"/>
                    <a:pt x="791" y="1043"/>
                    <a:pt x="824" y="827"/>
                  </a:cubicBezTo>
                  <a:cubicBezTo>
                    <a:pt x="831" y="777"/>
                    <a:pt x="835" y="731"/>
                    <a:pt x="848" y="680"/>
                  </a:cubicBezTo>
                  <a:cubicBezTo>
                    <a:pt x="861" y="628"/>
                    <a:pt x="881" y="579"/>
                    <a:pt x="890" y="526"/>
                  </a:cubicBezTo>
                  <a:cubicBezTo>
                    <a:pt x="901" y="474"/>
                    <a:pt x="888" y="419"/>
                    <a:pt x="857" y="375"/>
                  </a:cubicBezTo>
                  <a:cubicBezTo>
                    <a:pt x="853" y="368"/>
                    <a:pt x="846" y="364"/>
                    <a:pt x="839" y="362"/>
                  </a:cubicBezTo>
                  <a:cubicBezTo>
                    <a:pt x="838" y="362"/>
                    <a:pt x="837" y="362"/>
                    <a:pt x="836" y="362"/>
                  </a:cubicBezTo>
                  <a:cubicBezTo>
                    <a:pt x="822" y="362"/>
                    <a:pt x="810" y="376"/>
                    <a:pt x="804" y="390"/>
                  </a:cubicBezTo>
                  <a:cubicBezTo>
                    <a:pt x="771" y="454"/>
                    <a:pt x="754" y="529"/>
                    <a:pt x="703" y="581"/>
                  </a:cubicBezTo>
                  <a:cubicBezTo>
                    <a:pt x="716" y="461"/>
                    <a:pt x="727" y="340"/>
                    <a:pt x="738" y="219"/>
                  </a:cubicBezTo>
                  <a:cubicBezTo>
                    <a:pt x="743" y="190"/>
                    <a:pt x="741" y="162"/>
                    <a:pt x="727" y="136"/>
                  </a:cubicBezTo>
                  <a:cubicBezTo>
                    <a:pt x="718" y="120"/>
                    <a:pt x="700" y="111"/>
                    <a:pt x="683" y="111"/>
                  </a:cubicBezTo>
                  <a:cubicBezTo>
                    <a:pt x="673" y="111"/>
                    <a:pt x="664" y="114"/>
                    <a:pt x="657" y="122"/>
                  </a:cubicBezTo>
                  <a:cubicBezTo>
                    <a:pt x="653" y="131"/>
                    <a:pt x="648" y="140"/>
                    <a:pt x="648" y="149"/>
                  </a:cubicBezTo>
                  <a:cubicBezTo>
                    <a:pt x="620" y="254"/>
                    <a:pt x="593" y="357"/>
                    <a:pt x="567" y="463"/>
                  </a:cubicBezTo>
                  <a:cubicBezTo>
                    <a:pt x="538" y="333"/>
                    <a:pt x="554" y="195"/>
                    <a:pt x="512" y="67"/>
                  </a:cubicBezTo>
                  <a:cubicBezTo>
                    <a:pt x="506" y="50"/>
                    <a:pt x="497" y="32"/>
                    <a:pt x="484" y="19"/>
                  </a:cubicBezTo>
                  <a:cubicBezTo>
                    <a:pt x="473" y="7"/>
                    <a:pt x="460" y="0"/>
                    <a:pt x="445"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0"/>
            <p:cNvSpPr/>
            <p:nvPr/>
          </p:nvSpPr>
          <p:spPr>
            <a:xfrm>
              <a:off x="4040275" y="2047025"/>
              <a:ext cx="22375" cy="24450"/>
            </a:xfrm>
            <a:custGeom>
              <a:avLst/>
              <a:gdLst/>
              <a:ahLst/>
              <a:cxnLst/>
              <a:rect l="l" t="t" r="r" b="b"/>
              <a:pathLst>
                <a:path w="895" h="978" extrusionOk="0">
                  <a:moveTo>
                    <a:pt x="447" y="83"/>
                  </a:moveTo>
                  <a:cubicBezTo>
                    <a:pt x="449" y="83"/>
                    <a:pt x="451" y="83"/>
                    <a:pt x="453" y="83"/>
                  </a:cubicBezTo>
                  <a:cubicBezTo>
                    <a:pt x="535" y="86"/>
                    <a:pt x="611" y="121"/>
                    <a:pt x="666" y="180"/>
                  </a:cubicBezTo>
                  <a:cubicBezTo>
                    <a:pt x="783" y="296"/>
                    <a:pt x="820" y="505"/>
                    <a:pt x="783" y="661"/>
                  </a:cubicBezTo>
                  <a:cubicBezTo>
                    <a:pt x="765" y="744"/>
                    <a:pt x="708" y="815"/>
                    <a:pt x="631" y="848"/>
                  </a:cubicBezTo>
                  <a:cubicBezTo>
                    <a:pt x="552" y="881"/>
                    <a:pt x="469" y="867"/>
                    <a:pt x="387" y="889"/>
                  </a:cubicBezTo>
                  <a:cubicBezTo>
                    <a:pt x="382" y="891"/>
                    <a:pt x="378" y="893"/>
                    <a:pt x="374" y="896"/>
                  </a:cubicBezTo>
                  <a:lnTo>
                    <a:pt x="374" y="896"/>
                  </a:lnTo>
                  <a:cubicBezTo>
                    <a:pt x="334" y="887"/>
                    <a:pt x="295" y="870"/>
                    <a:pt x="260" y="848"/>
                  </a:cubicBezTo>
                  <a:cubicBezTo>
                    <a:pt x="192" y="797"/>
                    <a:pt x="141" y="725"/>
                    <a:pt x="119" y="641"/>
                  </a:cubicBezTo>
                  <a:cubicBezTo>
                    <a:pt x="95" y="560"/>
                    <a:pt x="86" y="474"/>
                    <a:pt x="95" y="389"/>
                  </a:cubicBezTo>
                  <a:cubicBezTo>
                    <a:pt x="106" y="303"/>
                    <a:pt x="152" y="224"/>
                    <a:pt x="225" y="173"/>
                  </a:cubicBezTo>
                  <a:cubicBezTo>
                    <a:pt x="289" y="126"/>
                    <a:pt x="368" y="83"/>
                    <a:pt x="447" y="83"/>
                  </a:cubicBezTo>
                  <a:close/>
                  <a:moveTo>
                    <a:pt x="459" y="1"/>
                  </a:moveTo>
                  <a:cubicBezTo>
                    <a:pt x="373" y="1"/>
                    <a:pt x="291" y="35"/>
                    <a:pt x="218" y="81"/>
                  </a:cubicBezTo>
                  <a:cubicBezTo>
                    <a:pt x="135" y="129"/>
                    <a:pt x="71" y="204"/>
                    <a:pt x="36" y="294"/>
                  </a:cubicBezTo>
                  <a:cubicBezTo>
                    <a:pt x="1" y="393"/>
                    <a:pt x="10" y="514"/>
                    <a:pt x="32" y="615"/>
                  </a:cubicBezTo>
                  <a:cubicBezTo>
                    <a:pt x="51" y="727"/>
                    <a:pt x="111" y="828"/>
                    <a:pt x="198" y="898"/>
                  </a:cubicBezTo>
                  <a:cubicBezTo>
                    <a:pt x="256" y="942"/>
                    <a:pt x="328" y="973"/>
                    <a:pt x="399" y="973"/>
                  </a:cubicBezTo>
                  <a:cubicBezTo>
                    <a:pt x="406" y="973"/>
                    <a:pt x="414" y="972"/>
                    <a:pt x="422" y="972"/>
                  </a:cubicBezTo>
                  <a:lnTo>
                    <a:pt x="422" y="972"/>
                  </a:lnTo>
                  <a:cubicBezTo>
                    <a:pt x="441" y="976"/>
                    <a:pt x="461" y="978"/>
                    <a:pt x="482" y="978"/>
                  </a:cubicBezTo>
                  <a:cubicBezTo>
                    <a:pt x="541" y="978"/>
                    <a:pt x="602" y="962"/>
                    <a:pt x="651" y="942"/>
                  </a:cubicBezTo>
                  <a:cubicBezTo>
                    <a:pt x="739" y="911"/>
                    <a:pt x="811" y="845"/>
                    <a:pt x="851" y="762"/>
                  </a:cubicBezTo>
                  <a:cubicBezTo>
                    <a:pt x="895" y="661"/>
                    <a:pt x="892" y="545"/>
                    <a:pt x="877" y="439"/>
                  </a:cubicBezTo>
                  <a:cubicBezTo>
                    <a:pt x="864" y="332"/>
                    <a:pt x="822" y="233"/>
                    <a:pt x="756" y="149"/>
                  </a:cubicBezTo>
                  <a:cubicBezTo>
                    <a:pt x="693" y="72"/>
                    <a:pt x="605" y="20"/>
                    <a:pt x="506" y="4"/>
                  </a:cubicBezTo>
                  <a:cubicBezTo>
                    <a:pt x="490" y="2"/>
                    <a:pt x="474" y="1"/>
                    <a:pt x="459"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0"/>
            <p:cNvSpPr/>
            <p:nvPr/>
          </p:nvSpPr>
          <p:spPr>
            <a:xfrm>
              <a:off x="4065550" y="2040825"/>
              <a:ext cx="19500" cy="22625"/>
            </a:xfrm>
            <a:custGeom>
              <a:avLst/>
              <a:gdLst/>
              <a:ahLst/>
              <a:cxnLst/>
              <a:rect l="l" t="t" r="r" b="b"/>
              <a:pathLst>
                <a:path w="780" h="905" extrusionOk="0">
                  <a:moveTo>
                    <a:pt x="378" y="80"/>
                  </a:moveTo>
                  <a:cubicBezTo>
                    <a:pt x="440" y="80"/>
                    <a:pt x="503" y="102"/>
                    <a:pt x="554" y="147"/>
                  </a:cubicBezTo>
                  <a:cubicBezTo>
                    <a:pt x="657" y="239"/>
                    <a:pt x="668" y="399"/>
                    <a:pt x="666" y="531"/>
                  </a:cubicBezTo>
                  <a:cubicBezTo>
                    <a:pt x="666" y="608"/>
                    <a:pt x="650" y="689"/>
                    <a:pt x="593" y="746"/>
                  </a:cubicBezTo>
                  <a:cubicBezTo>
                    <a:pt x="567" y="773"/>
                    <a:pt x="534" y="790"/>
                    <a:pt x="499" y="801"/>
                  </a:cubicBezTo>
                  <a:cubicBezTo>
                    <a:pt x="463" y="812"/>
                    <a:pt x="431" y="808"/>
                    <a:pt x="398" y="828"/>
                  </a:cubicBezTo>
                  <a:cubicBezTo>
                    <a:pt x="396" y="829"/>
                    <a:pt x="394" y="830"/>
                    <a:pt x="393" y="832"/>
                  </a:cubicBezTo>
                  <a:lnTo>
                    <a:pt x="393" y="832"/>
                  </a:lnTo>
                  <a:cubicBezTo>
                    <a:pt x="286" y="793"/>
                    <a:pt x="201" y="684"/>
                    <a:pt x="156" y="588"/>
                  </a:cubicBezTo>
                  <a:cubicBezTo>
                    <a:pt x="95" y="459"/>
                    <a:pt x="81" y="290"/>
                    <a:pt x="178" y="173"/>
                  </a:cubicBezTo>
                  <a:cubicBezTo>
                    <a:pt x="230" y="112"/>
                    <a:pt x="304" y="80"/>
                    <a:pt x="378" y="80"/>
                  </a:cubicBezTo>
                  <a:close/>
                  <a:moveTo>
                    <a:pt x="383" y="1"/>
                  </a:moveTo>
                  <a:cubicBezTo>
                    <a:pt x="312" y="1"/>
                    <a:pt x="240" y="23"/>
                    <a:pt x="178" y="68"/>
                  </a:cubicBezTo>
                  <a:cubicBezTo>
                    <a:pt x="31" y="175"/>
                    <a:pt x="0" y="375"/>
                    <a:pt x="53" y="540"/>
                  </a:cubicBezTo>
                  <a:cubicBezTo>
                    <a:pt x="104" y="701"/>
                    <a:pt x="219" y="849"/>
                    <a:pt x="387" y="876"/>
                  </a:cubicBezTo>
                  <a:lnTo>
                    <a:pt x="387" y="876"/>
                  </a:lnTo>
                  <a:cubicBezTo>
                    <a:pt x="388" y="877"/>
                    <a:pt x="390" y="879"/>
                    <a:pt x="391" y="880"/>
                  </a:cubicBezTo>
                  <a:cubicBezTo>
                    <a:pt x="413" y="898"/>
                    <a:pt x="433" y="905"/>
                    <a:pt x="455" y="905"/>
                  </a:cubicBezTo>
                  <a:cubicBezTo>
                    <a:pt x="469" y="905"/>
                    <a:pt x="484" y="902"/>
                    <a:pt x="501" y="898"/>
                  </a:cubicBezTo>
                  <a:cubicBezTo>
                    <a:pt x="543" y="889"/>
                    <a:pt x="584" y="872"/>
                    <a:pt x="619" y="847"/>
                  </a:cubicBezTo>
                  <a:cubicBezTo>
                    <a:pt x="690" y="795"/>
                    <a:pt x="738" y="716"/>
                    <a:pt x="751" y="628"/>
                  </a:cubicBezTo>
                  <a:cubicBezTo>
                    <a:pt x="780" y="465"/>
                    <a:pt x="760" y="257"/>
                    <a:pt x="652" y="125"/>
                  </a:cubicBezTo>
                  <a:cubicBezTo>
                    <a:pt x="582" y="43"/>
                    <a:pt x="483" y="1"/>
                    <a:pt x="383"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0"/>
            <p:cNvSpPr/>
            <p:nvPr/>
          </p:nvSpPr>
          <p:spPr>
            <a:xfrm>
              <a:off x="4059600" y="2049750"/>
              <a:ext cx="8650" cy="5675"/>
            </a:xfrm>
            <a:custGeom>
              <a:avLst/>
              <a:gdLst/>
              <a:ahLst/>
              <a:cxnLst/>
              <a:rect l="l" t="t" r="r" b="b"/>
              <a:pathLst>
                <a:path w="346" h="227" extrusionOk="0">
                  <a:moveTo>
                    <a:pt x="238" y="1"/>
                  </a:moveTo>
                  <a:cubicBezTo>
                    <a:pt x="189" y="1"/>
                    <a:pt x="140" y="18"/>
                    <a:pt x="102" y="49"/>
                  </a:cubicBezTo>
                  <a:cubicBezTo>
                    <a:pt x="78" y="69"/>
                    <a:pt x="56" y="93"/>
                    <a:pt x="40" y="122"/>
                  </a:cubicBezTo>
                  <a:cubicBezTo>
                    <a:pt x="25" y="146"/>
                    <a:pt x="1" y="187"/>
                    <a:pt x="16" y="216"/>
                  </a:cubicBezTo>
                  <a:cubicBezTo>
                    <a:pt x="20" y="222"/>
                    <a:pt x="26" y="226"/>
                    <a:pt x="34" y="227"/>
                  </a:cubicBezTo>
                  <a:lnTo>
                    <a:pt x="34" y="227"/>
                  </a:lnTo>
                  <a:cubicBezTo>
                    <a:pt x="63" y="224"/>
                    <a:pt x="84" y="194"/>
                    <a:pt x="98" y="176"/>
                  </a:cubicBezTo>
                  <a:cubicBezTo>
                    <a:pt x="106" y="165"/>
                    <a:pt x="115" y="157"/>
                    <a:pt x="126" y="146"/>
                  </a:cubicBezTo>
                  <a:cubicBezTo>
                    <a:pt x="130" y="141"/>
                    <a:pt x="135" y="137"/>
                    <a:pt x="139" y="135"/>
                  </a:cubicBezTo>
                  <a:lnTo>
                    <a:pt x="146" y="128"/>
                  </a:lnTo>
                  <a:cubicBezTo>
                    <a:pt x="146" y="128"/>
                    <a:pt x="149" y="125"/>
                    <a:pt x="150" y="124"/>
                  </a:cubicBezTo>
                  <a:lnTo>
                    <a:pt x="150" y="124"/>
                  </a:lnTo>
                  <a:cubicBezTo>
                    <a:pt x="159" y="117"/>
                    <a:pt x="170" y="111"/>
                    <a:pt x="181" y="104"/>
                  </a:cubicBezTo>
                  <a:cubicBezTo>
                    <a:pt x="181" y="104"/>
                    <a:pt x="185" y="102"/>
                    <a:pt x="186" y="102"/>
                  </a:cubicBezTo>
                  <a:lnTo>
                    <a:pt x="186" y="102"/>
                  </a:lnTo>
                  <a:cubicBezTo>
                    <a:pt x="186" y="102"/>
                    <a:pt x="185" y="102"/>
                    <a:pt x="183" y="104"/>
                  </a:cubicBezTo>
                  <a:lnTo>
                    <a:pt x="190" y="100"/>
                  </a:lnTo>
                  <a:cubicBezTo>
                    <a:pt x="196" y="97"/>
                    <a:pt x="203" y="97"/>
                    <a:pt x="210" y="95"/>
                  </a:cubicBezTo>
                  <a:lnTo>
                    <a:pt x="218" y="93"/>
                  </a:lnTo>
                  <a:lnTo>
                    <a:pt x="218" y="93"/>
                  </a:lnTo>
                  <a:cubicBezTo>
                    <a:pt x="215" y="94"/>
                    <a:pt x="214" y="94"/>
                    <a:pt x="214" y="94"/>
                  </a:cubicBezTo>
                  <a:cubicBezTo>
                    <a:pt x="213" y="94"/>
                    <a:pt x="217" y="93"/>
                    <a:pt x="218" y="93"/>
                  </a:cubicBezTo>
                  <a:lnTo>
                    <a:pt x="218" y="93"/>
                  </a:lnTo>
                  <a:lnTo>
                    <a:pt x="218" y="93"/>
                  </a:lnTo>
                  <a:lnTo>
                    <a:pt x="245" y="93"/>
                  </a:lnTo>
                  <a:cubicBezTo>
                    <a:pt x="243" y="93"/>
                    <a:pt x="240" y="92"/>
                    <a:pt x="240" y="92"/>
                  </a:cubicBezTo>
                  <a:lnTo>
                    <a:pt x="240" y="92"/>
                  </a:lnTo>
                  <a:cubicBezTo>
                    <a:pt x="241" y="92"/>
                    <a:pt x="242" y="92"/>
                    <a:pt x="245" y="93"/>
                  </a:cubicBezTo>
                  <a:cubicBezTo>
                    <a:pt x="255" y="95"/>
                    <a:pt x="257" y="97"/>
                    <a:pt x="263" y="99"/>
                  </a:cubicBezTo>
                  <a:lnTo>
                    <a:pt x="263" y="99"/>
                  </a:lnTo>
                  <a:cubicBezTo>
                    <a:pt x="265" y="100"/>
                    <a:pt x="269" y="102"/>
                    <a:pt x="271" y="102"/>
                  </a:cubicBezTo>
                  <a:cubicBezTo>
                    <a:pt x="282" y="108"/>
                    <a:pt x="295" y="111"/>
                    <a:pt x="306" y="111"/>
                  </a:cubicBezTo>
                  <a:cubicBezTo>
                    <a:pt x="330" y="108"/>
                    <a:pt x="346" y="89"/>
                    <a:pt x="346" y="67"/>
                  </a:cubicBezTo>
                  <a:cubicBezTo>
                    <a:pt x="343" y="27"/>
                    <a:pt x="302" y="10"/>
                    <a:pt x="269" y="3"/>
                  </a:cubicBezTo>
                  <a:cubicBezTo>
                    <a:pt x="259" y="1"/>
                    <a:pt x="249" y="1"/>
                    <a:pt x="238" y="1"/>
                  </a:cubicBezTo>
                  <a:close/>
                  <a:moveTo>
                    <a:pt x="34" y="227"/>
                  </a:moveTo>
                  <a:cubicBezTo>
                    <a:pt x="34" y="227"/>
                    <a:pt x="34" y="227"/>
                    <a:pt x="34" y="227"/>
                  </a:cubicBezTo>
                  <a:lnTo>
                    <a:pt x="36" y="227"/>
                  </a:lnTo>
                  <a:cubicBezTo>
                    <a:pt x="35" y="227"/>
                    <a:pt x="35" y="227"/>
                    <a:pt x="34" y="227"/>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0"/>
            <p:cNvSpPr/>
            <p:nvPr/>
          </p:nvSpPr>
          <p:spPr>
            <a:xfrm>
              <a:off x="4030125" y="2056350"/>
              <a:ext cx="12975" cy="2450"/>
            </a:xfrm>
            <a:custGeom>
              <a:avLst/>
              <a:gdLst/>
              <a:ahLst/>
              <a:cxnLst/>
              <a:rect l="l" t="t" r="r" b="b"/>
              <a:pathLst>
                <a:path w="519" h="98" extrusionOk="0">
                  <a:moveTo>
                    <a:pt x="467" y="0"/>
                  </a:moveTo>
                  <a:cubicBezTo>
                    <a:pt x="453" y="0"/>
                    <a:pt x="439" y="3"/>
                    <a:pt x="427" y="7"/>
                  </a:cubicBezTo>
                  <a:cubicBezTo>
                    <a:pt x="405" y="9"/>
                    <a:pt x="385" y="11"/>
                    <a:pt x="363" y="13"/>
                  </a:cubicBezTo>
                  <a:cubicBezTo>
                    <a:pt x="321" y="18"/>
                    <a:pt x="282" y="20"/>
                    <a:pt x="240" y="20"/>
                  </a:cubicBezTo>
                  <a:cubicBezTo>
                    <a:pt x="206" y="20"/>
                    <a:pt x="172" y="15"/>
                    <a:pt x="137" y="15"/>
                  </a:cubicBezTo>
                  <a:cubicBezTo>
                    <a:pt x="131" y="15"/>
                    <a:pt x="125" y="15"/>
                    <a:pt x="119" y="16"/>
                  </a:cubicBezTo>
                  <a:cubicBezTo>
                    <a:pt x="106" y="16"/>
                    <a:pt x="92" y="17"/>
                    <a:pt x="78" y="17"/>
                  </a:cubicBezTo>
                  <a:cubicBezTo>
                    <a:pt x="71" y="17"/>
                    <a:pt x="64" y="16"/>
                    <a:pt x="58" y="16"/>
                  </a:cubicBezTo>
                  <a:cubicBezTo>
                    <a:pt x="47" y="14"/>
                    <a:pt x="37" y="11"/>
                    <a:pt x="28" y="11"/>
                  </a:cubicBezTo>
                  <a:cubicBezTo>
                    <a:pt x="20" y="11"/>
                    <a:pt x="12" y="14"/>
                    <a:pt x="5" y="22"/>
                  </a:cubicBezTo>
                  <a:cubicBezTo>
                    <a:pt x="1" y="24"/>
                    <a:pt x="1" y="31"/>
                    <a:pt x="1" y="38"/>
                  </a:cubicBezTo>
                  <a:cubicBezTo>
                    <a:pt x="7" y="57"/>
                    <a:pt x="25" y="60"/>
                    <a:pt x="44" y="64"/>
                  </a:cubicBezTo>
                  <a:cubicBezTo>
                    <a:pt x="64" y="71"/>
                    <a:pt x="86" y="82"/>
                    <a:pt x="110" y="86"/>
                  </a:cubicBezTo>
                  <a:cubicBezTo>
                    <a:pt x="145" y="93"/>
                    <a:pt x="181" y="97"/>
                    <a:pt x="217" y="97"/>
                  </a:cubicBezTo>
                  <a:cubicBezTo>
                    <a:pt x="225" y="97"/>
                    <a:pt x="232" y="97"/>
                    <a:pt x="240" y="97"/>
                  </a:cubicBezTo>
                  <a:cubicBezTo>
                    <a:pt x="284" y="97"/>
                    <a:pt x="328" y="95"/>
                    <a:pt x="372" y="88"/>
                  </a:cubicBezTo>
                  <a:cubicBezTo>
                    <a:pt x="413" y="84"/>
                    <a:pt x="473" y="82"/>
                    <a:pt x="503" y="51"/>
                  </a:cubicBezTo>
                  <a:cubicBezTo>
                    <a:pt x="519" y="35"/>
                    <a:pt x="512" y="9"/>
                    <a:pt x="490" y="5"/>
                  </a:cubicBezTo>
                  <a:lnTo>
                    <a:pt x="490" y="2"/>
                  </a:lnTo>
                  <a:cubicBezTo>
                    <a:pt x="483" y="1"/>
                    <a:pt x="475" y="0"/>
                    <a:pt x="467"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0"/>
          <p:cNvGrpSpPr/>
          <p:nvPr/>
        </p:nvGrpSpPr>
        <p:grpSpPr>
          <a:xfrm>
            <a:off x="8373380" y="272714"/>
            <a:ext cx="438391" cy="437645"/>
            <a:chOff x="5721625" y="4984150"/>
            <a:chExt cx="196950" cy="196650"/>
          </a:xfrm>
        </p:grpSpPr>
        <p:sp>
          <p:nvSpPr>
            <p:cNvPr id="1654" name="Google Shape;1654;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0"/>
          <p:cNvGrpSpPr/>
          <p:nvPr/>
        </p:nvGrpSpPr>
        <p:grpSpPr>
          <a:xfrm>
            <a:off x="8571791" y="4675544"/>
            <a:ext cx="438391" cy="437645"/>
            <a:chOff x="5721625" y="4984150"/>
            <a:chExt cx="196950" cy="196650"/>
          </a:xfrm>
        </p:grpSpPr>
        <p:sp>
          <p:nvSpPr>
            <p:cNvPr id="1660" name="Google Shape;1660;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3A483082-840E-4FEA-9A39-3F85D2B13729}"/>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3383BDE7-1A99-43CC-A136-6F9953771A94}"/>
              </a:ext>
            </a:extLst>
          </p:cNvPr>
          <p:cNvGraphicFramePr>
            <a:graphicFrameLocks noGrp="1"/>
          </p:cNvGraphicFramePr>
          <p:nvPr>
            <p:extLst>
              <p:ext uri="{D42A27DB-BD31-4B8C-83A1-F6EECF244321}">
                <p14:modId xmlns:p14="http://schemas.microsoft.com/office/powerpoint/2010/main" val="3936130890"/>
              </p:ext>
            </p:extLst>
          </p:nvPr>
        </p:nvGraphicFramePr>
        <p:xfrm>
          <a:off x="470511" y="647249"/>
          <a:ext cx="6544580" cy="3946521"/>
        </p:xfrm>
        <a:graphic>
          <a:graphicData uri="http://schemas.openxmlformats.org/drawingml/2006/table">
            <a:tbl>
              <a:tblPr firstRow="1" firstCol="1" bandRow="1">
                <a:tableStyleId>{6CC53789-9DAD-44E7-A620-32084E5B6F51}</a:tableStyleId>
              </a:tblPr>
              <a:tblGrid>
                <a:gridCol w="1097336">
                  <a:extLst>
                    <a:ext uri="{9D8B030D-6E8A-4147-A177-3AD203B41FA5}">
                      <a16:colId xmlns:a16="http://schemas.microsoft.com/office/drawing/2014/main" val="2519259064"/>
                    </a:ext>
                  </a:extLst>
                </a:gridCol>
                <a:gridCol w="2723622">
                  <a:extLst>
                    <a:ext uri="{9D8B030D-6E8A-4147-A177-3AD203B41FA5}">
                      <a16:colId xmlns:a16="http://schemas.microsoft.com/office/drawing/2014/main" val="3747533095"/>
                    </a:ext>
                  </a:extLst>
                </a:gridCol>
                <a:gridCol w="2723622">
                  <a:extLst>
                    <a:ext uri="{9D8B030D-6E8A-4147-A177-3AD203B41FA5}">
                      <a16:colId xmlns:a16="http://schemas.microsoft.com/office/drawing/2014/main" val="2455335282"/>
                    </a:ext>
                  </a:extLst>
                </a:gridCol>
              </a:tblGrid>
              <a:tr h="201179">
                <a:tc>
                  <a:txBody>
                    <a:bodyPr/>
                    <a:lstStyle/>
                    <a:p>
                      <a:pPr algn="ctr">
                        <a:spcAft>
                          <a:spcPts val="0"/>
                        </a:spcAft>
                      </a:pPr>
                      <a:r>
                        <a:rPr lang="en-US" sz="900" kern="0">
                          <a:effectLst/>
                        </a:rPr>
                        <a:t> </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tc>
                  <a:txBody>
                    <a:bodyPr/>
                    <a:lstStyle/>
                    <a:p>
                      <a:pPr algn="ctr">
                        <a:spcAft>
                          <a:spcPts val="0"/>
                        </a:spcAft>
                      </a:pPr>
                      <a:r>
                        <a:rPr lang="zh-CN" sz="900" kern="0">
                          <a:effectLst/>
                        </a:rPr>
                        <a:t>功能名称</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ctr">
                        <a:spcAft>
                          <a:spcPts val="0"/>
                        </a:spcAft>
                      </a:pPr>
                      <a:r>
                        <a:rPr lang="zh-CN" sz="900" kern="0">
                          <a:effectLst/>
                        </a:rPr>
                        <a:t>功能描述</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extLst>
                  <a:ext uri="{0D108BD9-81ED-4DB2-BD59-A6C34878D82A}">
                    <a16:rowId xmlns:a16="http://schemas.microsoft.com/office/drawing/2014/main" val="140343525"/>
                  </a:ext>
                </a:extLst>
              </a:tr>
              <a:tr h="826481">
                <a:tc rowSpan="6">
                  <a:txBody>
                    <a:bodyPr/>
                    <a:lstStyle/>
                    <a:p>
                      <a:pPr algn="ctr">
                        <a:spcAft>
                          <a:spcPts val="0"/>
                        </a:spcAft>
                      </a:pPr>
                      <a:r>
                        <a:rPr lang="zh-CN" sz="800" kern="0">
                          <a:effectLst/>
                        </a:rPr>
                        <a:t>衣柜模块</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ctr">
                        <a:spcAft>
                          <a:spcPts val="0"/>
                        </a:spcAft>
                      </a:pPr>
                      <a:r>
                        <a:rPr lang="zh-CN" sz="800" kern="0">
                          <a:effectLst/>
                        </a:rPr>
                        <a:t>上传衣物</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a:effectLst/>
                        </a:rPr>
                        <a:t>用于导入衣物。用户可以打开本地相册勾选一或多张本地图片。系统会对提交的图片进行自动抠图，用户可以对完成抠图的衣物进行相应的信息完善，如：类别，并保存到“衣柜”的相应类别下。</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715688169"/>
                  </a:ext>
                </a:extLst>
              </a:tr>
              <a:tr h="632361">
                <a:tc vMerge="1">
                  <a:txBody>
                    <a:bodyPr/>
                    <a:lstStyle/>
                    <a:p>
                      <a:endParaRPr lang="zh-CN" altLang="en-US"/>
                    </a:p>
                  </a:txBody>
                  <a:tcPr/>
                </a:tc>
                <a:tc>
                  <a:txBody>
                    <a:bodyPr/>
                    <a:lstStyle/>
                    <a:p>
                      <a:pPr algn="ctr">
                        <a:spcAft>
                          <a:spcPts val="0"/>
                        </a:spcAft>
                      </a:pPr>
                      <a:r>
                        <a:rPr lang="zh-CN" sz="800" kern="0">
                          <a:effectLst/>
                        </a:rPr>
                        <a:t>衣物分类</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a:effectLst/>
                        </a:rPr>
                        <a:t>系统设置了默认的一些衣物类别，用户导入的衣物会根据其所添加的类别信息将衣物归类到相应的类别中。</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4038874840"/>
                  </a:ext>
                </a:extLst>
              </a:tr>
              <a:tr h="632361">
                <a:tc vMerge="1">
                  <a:txBody>
                    <a:bodyPr/>
                    <a:lstStyle/>
                    <a:p>
                      <a:endParaRPr lang="zh-CN" altLang="en-US"/>
                    </a:p>
                  </a:txBody>
                  <a:tcPr/>
                </a:tc>
                <a:tc>
                  <a:txBody>
                    <a:bodyPr/>
                    <a:lstStyle/>
                    <a:p>
                      <a:pPr algn="ctr">
                        <a:spcAft>
                          <a:spcPts val="0"/>
                        </a:spcAft>
                      </a:pPr>
                      <a:r>
                        <a:rPr lang="zh-CN" sz="800" kern="0">
                          <a:effectLst/>
                        </a:rPr>
                        <a:t>衣物展示</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a:effectLst/>
                        </a:rPr>
                        <a:t>系统将已经导入的衣物根据类别显示在页面上，用户可以根据需求查看不同类别的衣物列表。在一个大类别的下属还有其他的小类别，便于更好地展示衣物。</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3033423777"/>
                  </a:ext>
                </a:extLst>
              </a:tr>
              <a:tr h="398828">
                <a:tc vMerge="1">
                  <a:txBody>
                    <a:bodyPr/>
                    <a:lstStyle/>
                    <a:p>
                      <a:endParaRPr lang="zh-CN" altLang="en-US"/>
                    </a:p>
                  </a:txBody>
                  <a:tcPr/>
                </a:tc>
                <a:tc>
                  <a:txBody>
                    <a:bodyPr/>
                    <a:lstStyle/>
                    <a:p>
                      <a:pPr algn="ctr">
                        <a:spcAft>
                          <a:spcPts val="0"/>
                        </a:spcAft>
                      </a:pPr>
                      <a:r>
                        <a:rPr lang="zh-CN" sz="800" kern="0">
                          <a:effectLst/>
                        </a:rPr>
                        <a:t>衣物详情展示</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a:effectLst/>
                        </a:rPr>
                        <a:t>用户可以点击页面中展示的衣物进行衣物信息的查看，默认展示衣物大图、类别以及近期使用次数。</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3628267815"/>
                  </a:ext>
                </a:extLst>
              </a:tr>
              <a:tr h="632361">
                <a:tc vMerge="1">
                  <a:txBody>
                    <a:bodyPr/>
                    <a:lstStyle/>
                    <a:p>
                      <a:endParaRPr lang="zh-CN" altLang="en-US"/>
                    </a:p>
                  </a:txBody>
                  <a:tcPr/>
                </a:tc>
                <a:tc>
                  <a:txBody>
                    <a:bodyPr/>
                    <a:lstStyle/>
                    <a:p>
                      <a:pPr algn="ctr">
                        <a:spcAft>
                          <a:spcPts val="0"/>
                        </a:spcAft>
                      </a:pPr>
                      <a:r>
                        <a:rPr lang="zh-CN" sz="800" kern="0">
                          <a:effectLst/>
                        </a:rPr>
                        <a:t>衣物信息修改</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a:effectLst/>
                        </a:rPr>
                        <a:t>用户可以点击衣物角上的修改按钮进行衣物信息的修改，默认只修改类别信息，并修改对应类别中的衣物信息。</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3655111811"/>
                  </a:ext>
                </a:extLst>
              </a:tr>
              <a:tr h="622950">
                <a:tc vMerge="1">
                  <a:txBody>
                    <a:bodyPr/>
                    <a:lstStyle/>
                    <a:p>
                      <a:endParaRPr lang="zh-CN" altLang="en-US"/>
                    </a:p>
                  </a:txBody>
                  <a:tcPr/>
                </a:tc>
                <a:tc>
                  <a:txBody>
                    <a:bodyPr/>
                    <a:lstStyle/>
                    <a:p>
                      <a:pPr algn="ctr">
                        <a:spcAft>
                          <a:spcPts val="0"/>
                        </a:spcAft>
                      </a:pPr>
                      <a:r>
                        <a:rPr lang="zh-CN" sz="800" kern="0">
                          <a:effectLst/>
                        </a:rPr>
                        <a:t>视图切换</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dirty="0">
                          <a:effectLst/>
                        </a:rPr>
                        <a:t>用户可以根据需要切换到全部单品列表，并可根据选定的排序方式进行列表排序，根据选定的分类筛选条件进行衣物筛选。</a:t>
                      </a:r>
                      <a:endParaRPr lang="zh-CN" sz="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3722251492"/>
                  </a:ext>
                </a:extLst>
              </a:tr>
            </a:tbl>
          </a:graphicData>
        </a:graphic>
      </p:graphicFrame>
    </p:spTree>
    <p:extLst>
      <p:ext uri="{BB962C8B-B14F-4D97-AF65-F5344CB8AC3E}">
        <p14:creationId xmlns:p14="http://schemas.microsoft.com/office/powerpoint/2010/main" val="13747832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7378042" y="4352601"/>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7" name="Google Shape;2147;p45"/>
          <p:cNvGrpSpPr/>
          <p:nvPr/>
        </p:nvGrpSpPr>
        <p:grpSpPr>
          <a:xfrm>
            <a:off x="199737" y="864482"/>
            <a:ext cx="1551432" cy="2389819"/>
            <a:chOff x="5283050" y="4042750"/>
            <a:chExt cx="399000" cy="595950"/>
          </a:xfrm>
        </p:grpSpPr>
        <p:sp>
          <p:nvSpPr>
            <p:cNvPr id="2148" name="Google Shape;2148;p45"/>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036F8B28-3AF1-4E42-BA84-0D47F8755CCF}"/>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衣柜</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4" name="表格 3">
            <a:extLst>
              <a:ext uri="{FF2B5EF4-FFF2-40B4-BE49-F238E27FC236}">
                <a16:creationId xmlns:a16="http://schemas.microsoft.com/office/drawing/2014/main" id="{6ABC106E-6FCC-4249-B7C0-2B9B31DF95FE}"/>
              </a:ext>
            </a:extLst>
          </p:cNvPr>
          <p:cNvGraphicFramePr>
            <a:graphicFrameLocks noGrp="1"/>
          </p:cNvGraphicFramePr>
          <p:nvPr>
            <p:extLst>
              <p:ext uri="{D42A27DB-BD31-4B8C-83A1-F6EECF244321}">
                <p14:modId xmlns:p14="http://schemas.microsoft.com/office/powerpoint/2010/main" val="3629585683"/>
              </p:ext>
            </p:extLst>
          </p:nvPr>
        </p:nvGraphicFramePr>
        <p:xfrm>
          <a:off x="1817985" y="653948"/>
          <a:ext cx="6338154" cy="3416298"/>
        </p:xfrm>
        <a:graphic>
          <a:graphicData uri="http://schemas.openxmlformats.org/drawingml/2006/table">
            <a:tbl>
              <a:tblPr firstRow="1" firstCol="1" bandRow="1">
                <a:tableStyleId>{6CC53789-9DAD-44E7-A620-32084E5B6F51}</a:tableStyleId>
              </a:tblPr>
              <a:tblGrid>
                <a:gridCol w="1062724">
                  <a:extLst>
                    <a:ext uri="{9D8B030D-6E8A-4147-A177-3AD203B41FA5}">
                      <a16:colId xmlns:a16="http://schemas.microsoft.com/office/drawing/2014/main" val="2068177036"/>
                    </a:ext>
                  </a:extLst>
                </a:gridCol>
                <a:gridCol w="2637715">
                  <a:extLst>
                    <a:ext uri="{9D8B030D-6E8A-4147-A177-3AD203B41FA5}">
                      <a16:colId xmlns:a16="http://schemas.microsoft.com/office/drawing/2014/main" val="2385118174"/>
                    </a:ext>
                  </a:extLst>
                </a:gridCol>
                <a:gridCol w="2637715">
                  <a:extLst>
                    <a:ext uri="{9D8B030D-6E8A-4147-A177-3AD203B41FA5}">
                      <a16:colId xmlns:a16="http://schemas.microsoft.com/office/drawing/2014/main" val="4088723846"/>
                    </a:ext>
                  </a:extLst>
                </a:gridCol>
              </a:tblGrid>
              <a:tr h="174150">
                <a:tc>
                  <a:txBody>
                    <a:bodyPr/>
                    <a:lstStyle/>
                    <a:p>
                      <a:pPr algn="ctr">
                        <a:spcAft>
                          <a:spcPts val="0"/>
                        </a:spcAft>
                      </a:pPr>
                      <a:r>
                        <a:rPr lang="en-US" sz="900" kern="0">
                          <a:effectLst/>
                        </a:rPr>
                        <a:t> </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tc>
                  <a:txBody>
                    <a:bodyPr/>
                    <a:lstStyle/>
                    <a:p>
                      <a:pPr algn="ctr">
                        <a:spcAft>
                          <a:spcPts val="0"/>
                        </a:spcAft>
                      </a:pPr>
                      <a:r>
                        <a:rPr lang="zh-CN" sz="900" kern="0">
                          <a:effectLst/>
                        </a:rPr>
                        <a:t>功能名称</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ctr">
                        <a:spcAft>
                          <a:spcPts val="0"/>
                        </a:spcAft>
                      </a:pPr>
                      <a:r>
                        <a:rPr lang="zh-CN" sz="900" kern="0">
                          <a:effectLst/>
                        </a:rPr>
                        <a:t>功能描述</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extLst>
                  <a:ext uri="{0D108BD9-81ED-4DB2-BD59-A6C34878D82A}">
                    <a16:rowId xmlns:a16="http://schemas.microsoft.com/office/drawing/2014/main" val="706192946"/>
                  </a:ext>
                </a:extLst>
              </a:tr>
              <a:tr h="715442">
                <a:tc rowSpan="6">
                  <a:txBody>
                    <a:bodyPr/>
                    <a:lstStyle/>
                    <a:p>
                      <a:pPr algn="ctr">
                        <a:spcAft>
                          <a:spcPts val="0"/>
                        </a:spcAft>
                      </a:pPr>
                      <a:r>
                        <a:rPr lang="zh-CN" sz="800" kern="0">
                          <a:effectLst/>
                        </a:rPr>
                        <a:t>衣柜模块</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ctr">
                        <a:spcAft>
                          <a:spcPts val="0"/>
                        </a:spcAft>
                      </a:pPr>
                      <a:r>
                        <a:rPr lang="zh-CN" sz="800" kern="0">
                          <a:effectLst/>
                        </a:rPr>
                        <a:t>上传衣物</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a:effectLst/>
                        </a:rPr>
                        <a:t>用于导入衣物。用户可以打开本地相册勾选一或多张本地图片。系统会对提交的图片进行自动抠图，用户可以对完成抠图的衣物进行相应的信息完善，如：类别，并保存到“衣柜”的相应类别下。</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382112931"/>
                  </a:ext>
                </a:extLst>
              </a:tr>
              <a:tr h="547402">
                <a:tc vMerge="1">
                  <a:txBody>
                    <a:bodyPr/>
                    <a:lstStyle/>
                    <a:p>
                      <a:endParaRPr lang="zh-CN" altLang="en-US"/>
                    </a:p>
                  </a:txBody>
                  <a:tcPr/>
                </a:tc>
                <a:tc>
                  <a:txBody>
                    <a:bodyPr/>
                    <a:lstStyle/>
                    <a:p>
                      <a:pPr algn="ctr">
                        <a:spcAft>
                          <a:spcPts val="0"/>
                        </a:spcAft>
                      </a:pPr>
                      <a:r>
                        <a:rPr lang="zh-CN" sz="800" kern="0">
                          <a:effectLst/>
                        </a:rPr>
                        <a:t>衣物分类</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a:effectLst/>
                        </a:rPr>
                        <a:t>系统设置了默认的一些衣物类别，用户导入的衣物会根据其所添加的类别信息将衣物归类到相应的类别中。</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1446713863"/>
                  </a:ext>
                </a:extLst>
              </a:tr>
              <a:tr h="547402">
                <a:tc vMerge="1">
                  <a:txBody>
                    <a:bodyPr/>
                    <a:lstStyle/>
                    <a:p>
                      <a:endParaRPr lang="zh-CN" altLang="en-US"/>
                    </a:p>
                  </a:txBody>
                  <a:tcPr/>
                </a:tc>
                <a:tc>
                  <a:txBody>
                    <a:bodyPr/>
                    <a:lstStyle/>
                    <a:p>
                      <a:pPr algn="ctr">
                        <a:spcAft>
                          <a:spcPts val="0"/>
                        </a:spcAft>
                      </a:pPr>
                      <a:r>
                        <a:rPr lang="zh-CN" sz="800" kern="0">
                          <a:effectLst/>
                        </a:rPr>
                        <a:t>衣物展示</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a:effectLst/>
                        </a:rPr>
                        <a:t>系统将已经导入的衣物根据类别显示在页面上，用户可以根据需求查看不同类别的衣物列表。在一个大类别的下属还有其他的小类别，便于更好地展示衣物。</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4082224200"/>
                  </a:ext>
                </a:extLst>
              </a:tr>
              <a:tr h="345245">
                <a:tc vMerge="1">
                  <a:txBody>
                    <a:bodyPr/>
                    <a:lstStyle/>
                    <a:p>
                      <a:endParaRPr lang="zh-CN" altLang="en-US"/>
                    </a:p>
                  </a:txBody>
                  <a:tcPr/>
                </a:tc>
                <a:tc>
                  <a:txBody>
                    <a:bodyPr/>
                    <a:lstStyle/>
                    <a:p>
                      <a:pPr algn="ctr">
                        <a:spcAft>
                          <a:spcPts val="0"/>
                        </a:spcAft>
                      </a:pPr>
                      <a:r>
                        <a:rPr lang="zh-CN" sz="800" kern="0">
                          <a:effectLst/>
                        </a:rPr>
                        <a:t>衣物详情展示</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a:effectLst/>
                        </a:rPr>
                        <a:t>用户可以点击页面中展示的衣物进行衣物信息的查看，默认展示衣物大图、类别以及近期使用次数。</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2716181079"/>
                  </a:ext>
                </a:extLst>
              </a:tr>
              <a:tr h="547402">
                <a:tc vMerge="1">
                  <a:txBody>
                    <a:bodyPr/>
                    <a:lstStyle/>
                    <a:p>
                      <a:endParaRPr lang="zh-CN" altLang="en-US"/>
                    </a:p>
                  </a:txBody>
                  <a:tcPr/>
                </a:tc>
                <a:tc>
                  <a:txBody>
                    <a:bodyPr/>
                    <a:lstStyle/>
                    <a:p>
                      <a:pPr algn="ctr">
                        <a:spcAft>
                          <a:spcPts val="0"/>
                        </a:spcAft>
                      </a:pPr>
                      <a:r>
                        <a:rPr lang="zh-CN" sz="800" kern="0">
                          <a:effectLst/>
                        </a:rPr>
                        <a:t>衣物信息修改</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a:effectLst/>
                        </a:rPr>
                        <a:t>用户可以点击衣物角上的修改按钮进行衣物信息的修改，默认只修改类别信息，并修改对应类别中的衣物信息。</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3301542624"/>
                  </a:ext>
                </a:extLst>
              </a:tr>
              <a:tr h="539255">
                <a:tc vMerge="1">
                  <a:txBody>
                    <a:bodyPr/>
                    <a:lstStyle/>
                    <a:p>
                      <a:endParaRPr lang="zh-CN" altLang="en-US"/>
                    </a:p>
                  </a:txBody>
                  <a:tcPr/>
                </a:tc>
                <a:tc>
                  <a:txBody>
                    <a:bodyPr/>
                    <a:lstStyle/>
                    <a:p>
                      <a:pPr algn="ctr">
                        <a:spcAft>
                          <a:spcPts val="0"/>
                        </a:spcAft>
                      </a:pPr>
                      <a:r>
                        <a:rPr lang="zh-CN" sz="800" kern="0">
                          <a:effectLst/>
                        </a:rPr>
                        <a:t>视图切换</a:t>
                      </a:r>
                      <a:endParaRPr lang="zh-CN" sz="800" kern="10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nchor="ctr"/>
                </a:tc>
                <a:tc>
                  <a:txBody>
                    <a:bodyPr/>
                    <a:lstStyle/>
                    <a:p>
                      <a:pPr algn="just">
                        <a:spcAft>
                          <a:spcPts val="0"/>
                        </a:spcAft>
                      </a:pPr>
                      <a:r>
                        <a:rPr lang="zh-CN" sz="800" kern="0" dirty="0">
                          <a:effectLst/>
                        </a:rPr>
                        <a:t>用户可以根据需要切换到全部单品列表，并可根据选定的排序方式进行列表排序，根据选定的分类筛选条件进行衣物筛选。</a:t>
                      </a:r>
                      <a:endParaRPr lang="zh-CN" sz="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54995" marR="54995" marT="0" marB="0"/>
                </a:tc>
                <a:extLst>
                  <a:ext uri="{0D108BD9-81ED-4DB2-BD59-A6C34878D82A}">
                    <a16:rowId xmlns:a16="http://schemas.microsoft.com/office/drawing/2014/main" val="1305878304"/>
                  </a:ext>
                </a:extLst>
              </a:tr>
            </a:tbl>
          </a:graphicData>
        </a:graphic>
      </p:graphicFrame>
    </p:spTree>
    <p:extLst>
      <p:ext uri="{BB962C8B-B14F-4D97-AF65-F5344CB8AC3E}">
        <p14:creationId xmlns:p14="http://schemas.microsoft.com/office/powerpoint/2010/main" val="20607755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8263413" y="446871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社区</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pSp>
        <p:nvGrpSpPr>
          <p:cNvPr id="24" name="Google Shape;1633;p40">
            <a:extLst>
              <a:ext uri="{FF2B5EF4-FFF2-40B4-BE49-F238E27FC236}">
                <a16:creationId xmlns:a16="http://schemas.microsoft.com/office/drawing/2014/main" id="{58466FB4-CE1D-4AE5-934A-10F902AD1638}"/>
              </a:ext>
            </a:extLst>
          </p:cNvPr>
          <p:cNvGrpSpPr/>
          <p:nvPr/>
        </p:nvGrpSpPr>
        <p:grpSpPr>
          <a:xfrm>
            <a:off x="-1" y="2224387"/>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 name="表格 3">
            <a:extLst>
              <a:ext uri="{FF2B5EF4-FFF2-40B4-BE49-F238E27FC236}">
                <a16:creationId xmlns:a16="http://schemas.microsoft.com/office/drawing/2014/main" id="{36F09AD4-5458-4E4B-908F-79B0A82DA9E3}"/>
              </a:ext>
            </a:extLst>
          </p:cNvPr>
          <p:cNvGraphicFramePr>
            <a:graphicFrameLocks noGrp="1"/>
          </p:cNvGraphicFramePr>
          <p:nvPr>
            <p:extLst>
              <p:ext uri="{D42A27DB-BD31-4B8C-83A1-F6EECF244321}">
                <p14:modId xmlns:p14="http://schemas.microsoft.com/office/powerpoint/2010/main" val="3039097412"/>
              </p:ext>
            </p:extLst>
          </p:nvPr>
        </p:nvGraphicFramePr>
        <p:xfrm>
          <a:off x="1654717" y="878565"/>
          <a:ext cx="5834566" cy="3365547"/>
        </p:xfrm>
        <a:graphic>
          <a:graphicData uri="http://schemas.openxmlformats.org/drawingml/2006/table">
            <a:tbl>
              <a:tblPr firstRow="1" firstCol="1" bandRow="1">
                <a:tableStyleId>{6CC53789-9DAD-44E7-A620-32084E5B6F51}</a:tableStyleId>
              </a:tblPr>
              <a:tblGrid>
                <a:gridCol w="985372">
                  <a:extLst>
                    <a:ext uri="{9D8B030D-6E8A-4147-A177-3AD203B41FA5}">
                      <a16:colId xmlns:a16="http://schemas.microsoft.com/office/drawing/2014/main" val="2982903763"/>
                    </a:ext>
                  </a:extLst>
                </a:gridCol>
                <a:gridCol w="2424597">
                  <a:extLst>
                    <a:ext uri="{9D8B030D-6E8A-4147-A177-3AD203B41FA5}">
                      <a16:colId xmlns:a16="http://schemas.microsoft.com/office/drawing/2014/main" val="1637381166"/>
                    </a:ext>
                  </a:extLst>
                </a:gridCol>
                <a:gridCol w="2424597">
                  <a:extLst>
                    <a:ext uri="{9D8B030D-6E8A-4147-A177-3AD203B41FA5}">
                      <a16:colId xmlns:a16="http://schemas.microsoft.com/office/drawing/2014/main" val="2523775638"/>
                    </a:ext>
                  </a:extLst>
                </a:gridCol>
              </a:tblGrid>
              <a:tr h="265682">
                <a:tc>
                  <a:txBody>
                    <a:bodyPr/>
                    <a:lstStyle/>
                    <a:p>
                      <a:pPr algn="ctr">
                        <a:spcAft>
                          <a:spcPts val="0"/>
                        </a:spcAft>
                      </a:pPr>
                      <a:r>
                        <a:rPr lang="zh-CN" sz="1100" kern="0">
                          <a:effectLst/>
                        </a:rPr>
                        <a:t>模块名称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功能名称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100" kern="0">
                          <a:effectLst/>
                        </a:rPr>
                        <a:t>功能描述</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55178161"/>
                  </a:ext>
                </a:extLst>
              </a:tr>
              <a:tr h="689338">
                <a:tc rowSpan="5">
                  <a:txBody>
                    <a:bodyPr/>
                    <a:lstStyle/>
                    <a:p>
                      <a:pPr algn="ctr">
                        <a:spcAft>
                          <a:spcPts val="0"/>
                        </a:spcAft>
                      </a:pPr>
                      <a:r>
                        <a:rPr lang="zh-CN" sz="1000" kern="0">
                          <a:effectLst/>
                        </a:rPr>
                        <a:t>社区模块</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000" kern="0">
                          <a:effectLst/>
                        </a:rPr>
                        <a:t>查看博客列表</a:t>
                      </a:r>
                      <a:r>
                        <a:rPr lang="en-US" sz="1000" kern="0">
                          <a:effectLst/>
                        </a:rPr>
                        <a:t>-</a:t>
                      </a:r>
                      <a:r>
                        <a:rPr lang="zh-CN" sz="1000" kern="0">
                          <a:effectLst/>
                        </a:rPr>
                        <a:t>推荐</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a:effectLst/>
                        </a:rPr>
                        <a:t>“推荐”栏的博客列表由系统推荐给出，以瀑布流展示博客列表，包括的信息：分享的穿搭图、用户名称、用户头像以及发布日期。</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85642447"/>
                  </a:ext>
                </a:extLst>
              </a:tr>
              <a:tr h="554342">
                <a:tc vMerge="1">
                  <a:txBody>
                    <a:bodyPr/>
                    <a:lstStyle/>
                    <a:p>
                      <a:endParaRPr lang="zh-CN" altLang="en-US"/>
                    </a:p>
                  </a:txBody>
                  <a:tcPr/>
                </a:tc>
                <a:tc>
                  <a:txBody>
                    <a:bodyPr/>
                    <a:lstStyle/>
                    <a:p>
                      <a:pPr algn="ctr">
                        <a:spcAft>
                          <a:spcPts val="0"/>
                        </a:spcAft>
                      </a:pPr>
                      <a:r>
                        <a:rPr lang="zh-CN" sz="1000" kern="0">
                          <a:effectLst/>
                        </a:rPr>
                        <a:t>查看博客详情</a:t>
                      </a:r>
                      <a:r>
                        <a:rPr lang="en-US" sz="1000" kern="0">
                          <a:effectLst/>
                        </a:rPr>
                        <a:t>-</a:t>
                      </a:r>
                      <a:r>
                        <a:rPr lang="zh-CN" sz="1000" kern="0">
                          <a:effectLst/>
                        </a:rPr>
                        <a:t>推荐</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a:effectLst/>
                        </a:rPr>
                        <a:t>点击列表中的相应博客显示博客大图、文章内容，用户可以点击收藏按钮进行收藏，也可以点击关注按钮关注该用户。</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987931582"/>
                  </a:ext>
                </a:extLst>
              </a:tr>
              <a:tr h="822179">
                <a:tc vMerge="1">
                  <a:txBody>
                    <a:bodyPr/>
                    <a:lstStyle/>
                    <a:p>
                      <a:endParaRPr lang="zh-CN" altLang="en-US"/>
                    </a:p>
                  </a:txBody>
                  <a:tcPr/>
                </a:tc>
                <a:tc>
                  <a:txBody>
                    <a:bodyPr/>
                    <a:lstStyle/>
                    <a:p>
                      <a:pPr algn="ctr">
                        <a:spcAft>
                          <a:spcPts val="0"/>
                        </a:spcAft>
                      </a:pPr>
                      <a:r>
                        <a:rPr lang="zh-CN" sz="1000" kern="0">
                          <a:effectLst/>
                        </a:rPr>
                        <a:t>查看博客列表</a:t>
                      </a:r>
                      <a:r>
                        <a:rPr lang="en-US" sz="1000" kern="0">
                          <a:effectLst/>
                        </a:rPr>
                        <a:t>-</a:t>
                      </a:r>
                      <a:r>
                        <a:rPr lang="zh-CN" sz="1000" kern="0">
                          <a:effectLst/>
                        </a:rPr>
                        <a:t>关注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a:effectLst/>
                        </a:rPr>
                        <a:t>“关注”栏的博客列表仅显示已关注的用户所发布的博客，同样以瀑布流展示，包括的信息：分享的穿搭图、用户名称、用户头像以及发布日期。</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231012302"/>
                  </a:ext>
                </a:extLst>
              </a:tr>
              <a:tr h="517003">
                <a:tc vMerge="1">
                  <a:txBody>
                    <a:bodyPr/>
                    <a:lstStyle/>
                    <a:p>
                      <a:endParaRPr lang="zh-CN" altLang="en-US"/>
                    </a:p>
                  </a:txBody>
                  <a:tcPr/>
                </a:tc>
                <a:tc>
                  <a:txBody>
                    <a:bodyPr/>
                    <a:lstStyle/>
                    <a:p>
                      <a:pPr algn="ctr">
                        <a:spcAft>
                          <a:spcPts val="0"/>
                        </a:spcAft>
                      </a:pPr>
                      <a:r>
                        <a:rPr lang="zh-CN" sz="1000" kern="0">
                          <a:effectLst/>
                        </a:rPr>
                        <a:t>查看博客详情</a:t>
                      </a:r>
                      <a:r>
                        <a:rPr lang="en-US" sz="1000" kern="0">
                          <a:effectLst/>
                        </a:rPr>
                        <a:t>-</a:t>
                      </a:r>
                      <a:r>
                        <a:rPr lang="zh-CN" sz="1000" kern="0">
                          <a:effectLst/>
                        </a:rPr>
                        <a:t>关注</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tc>
                  <a:txBody>
                    <a:bodyPr/>
                    <a:lstStyle/>
                    <a:p>
                      <a:pPr algn="just">
                        <a:spcAft>
                          <a:spcPts val="0"/>
                        </a:spcAft>
                      </a:pPr>
                      <a:r>
                        <a:rPr lang="zh-CN" sz="1000" kern="0">
                          <a:effectLst/>
                        </a:rPr>
                        <a:t>点击列表中的相应博客显示博客大图、文章内容，用户可以点击收藏按钮进行收藏。</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90931418"/>
                  </a:ext>
                </a:extLst>
              </a:tr>
              <a:tr h="517003">
                <a:tc vMerge="1">
                  <a:txBody>
                    <a:bodyPr/>
                    <a:lstStyle/>
                    <a:p>
                      <a:endParaRPr lang="zh-CN" altLang="en-US"/>
                    </a:p>
                  </a:txBody>
                  <a:tcPr/>
                </a:tc>
                <a:tc>
                  <a:txBody>
                    <a:bodyPr/>
                    <a:lstStyle/>
                    <a:p>
                      <a:pPr algn="ctr">
                        <a:spcAft>
                          <a:spcPts val="0"/>
                        </a:spcAft>
                      </a:pPr>
                      <a:r>
                        <a:rPr lang="zh-CN" sz="1000" kern="0">
                          <a:effectLst/>
                        </a:rPr>
                        <a:t>搜索博客</a:t>
                      </a:r>
                      <a:endParaRPr lang="zh-CN" sz="105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just">
                        <a:spcAft>
                          <a:spcPts val="0"/>
                        </a:spcAft>
                      </a:pPr>
                      <a:r>
                        <a:rPr lang="zh-CN" sz="1000" kern="0" dirty="0">
                          <a:effectLst/>
                        </a:rPr>
                        <a:t>用户可以根据标签进行博客的搜索，在界面中保留用户的搜索历史以及与所输入标签相关的搜索。</a:t>
                      </a:r>
                      <a:endParaRPr lang="zh-CN" sz="105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16479227"/>
                  </a:ext>
                </a:extLst>
              </a:tr>
            </a:tbl>
          </a:graphicData>
        </a:graphic>
      </p:graphicFrame>
    </p:spTree>
    <p:extLst>
      <p:ext uri="{BB962C8B-B14F-4D97-AF65-F5344CB8AC3E}">
        <p14:creationId xmlns:p14="http://schemas.microsoft.com/office/powerpoint/2010/main" val="1893304098"/>
      </p:ext>
    </p:extLst>
  </p:cSld>
  <p:clrMapOvr>
    <a:masterClrMapping/>
  </p:clrMapOvr>
</p:sld>
</file>

<file path=ppt/theme/theme1.xml><?xml version="1.0" encoding="utf-8"?>
<a:theme xmlns:a="http://schemas.openxmlformats.org/drawingml/2006/main" name="Cultural Diversity by Slidesgo">
  <a:themeElements>
    <a:clrScheme name="Simple Light">
      <a:dk1>
        <a:srgbClr val="152041"/>
      </a:dk1>
      <a:lt1>
        <a:srgbClr val="FFFFFF"/>
      </a:lt1>
      <a:dk2>
        <a:srgbClr val="243466"/>
      </a:dk2>
      <a:lt2>
        <a:srgbClr val="FFAD80"/>
      </a:lt2>
      <a:accent1>
        <a:srgbClr val="F46440"/>
      </a:accent1>
      <a:accent2>
        <a:srgbClr val="69A1C2"/>
      </a:accent2>
      <a:accent3>
        <a:srgbClr val="FFE7D4"/>
      </a:accent3>
      <a:accent4>
        <a:srgbClr val="6D392F"/>
      </a:accent4>
      <a:accent5>
        <a:srgbClr val="89BDDB"/>
      </a:accent5>
      <a:accent6>
        <a:srgbClr val="FD886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185</TotalTime>
  <Words>2652</Words>
  <Application>Microsoft Office PowerPoint</Application>
  <PresentationFormat>全屏显示(16:9)</PresentationFormat>
  <Paragraphs>634</Paragraphs>
  <Slides>30</Slides>
  <Notes>30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30</vt:i4>
      </vt:variant>
    </vt:vector>
  </HeadingPairs>
  <TitlesOfParts>
    <vt:vector size="41" baseType="lpstr">
      <vt:lpstr>方正艺黑简体</vt:lpstr>
      <vt:lpstr>Chelsea Market</vt:lpstr>
      <vt:lpstr>等线</vt:lpstr>
      <vt:lpstr>华康黑体W9(P)</vt:lpstr>
      <vt:lpstr>Fira Sans Extra Condensed</vt:lpstr>
      <vt:lpstr>Fira Sans Extra Condensed Medium</vt:lpstr>
      <vt:lpstr>Arial</vt:lpstr>
      <vt:lpstr>Yu Mincho</vt:lpstr>
      <vt:lpstr>Josefin Slab</vt:lpstr>
      <vt:lpstr>华康黑体W7(P)</vt:lpstr>
      <vt:lpstr>Cultural Diversity by Slidesgo</vt:lpstr>
      <vt:lpstr>系统设计和数据库设计</vt:lpstr>
      <vt:lpstr>PowerPoint 演示文稿</vt:lpstr>
      <vt:lpstr>目录</vt:lpstr>
      <vt:lpstr>01 登录注册模块</vt:lpstr>
      <vt:lpstr>01</vt:lpstr>
      <vt:lpstr>PowerPoint 演示文稿</vt:lpstr>
      <vt:lpstr>PowerPoint 演示文稿</vt:lpstr>
      <vt:lpstr>PowerPoint 演示文稿</vt:lpstr>
      <vt:lpstr>PowerPoint 演示文稿</vt:lpstr>
      <vt:lpstr>PowerPoint 演示文稿</vt:lpstr>
      <vt:lpstr>02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03</vt:lpstr>
      <vt:lpstr>PowerPoint 演示文稿</vt:lpstr>
      <vt:lpstr>PowerPoint 演示文稿</vt:lpstr>
      <vt:lpstr>PowerPoint 演示文稿</vt:lpstr>
      <vt:lpstr>PowerPoint 演示文稿</vt:lpstr>
      <vt:lpstr>PowerPoint 演示文稿</vt:lpstr>
      <vt:lpstr>系统安全性和健壮性</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系统设计和数据库设计</dc:title>
  <cp:lastModifiedBy>a21808</cp:lastModifiedBy>
  <cp:revision>42</cp:revision>
  <dcterms:modified xsi:type="dcterms:W3CDTF">2021-04-23T04:22:15Z</dcterms:modified>
</cp:coreProperties>
</file>